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B6E916-8897-4392-9390-32BC09AC2EF1}" type="datetimeFigureOut">
              <a:rPr lang="en-US" smtClean="0"/>
              <a:t>1/27/12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FF5CF8-C3B3-4EA5-8EF4-347845F1A5D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848600" cy="1698625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Application of EDP and Laws of motion to a self-propelled car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8486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DSCN2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76400"/>
            <a:ext cx="3810000" cy="2571750"/>
          </a:xfrm>
          <a:prstGeom prst="rect">
            <a:avLst/>
          </a:prstGeom>
        </p:spPr>
      </p:pic>
      <p:pic>
        <p:nvPicPr>
          <p:cNvPr id="5" name="Picture 4" descr="DSCN2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3425952" cy="2569464"/>
          </a:xfrm>
          <a:prstGeom prst="rect">
            <a:avLst/>
          </a:prstGeom>
        </p:spPr>
      </p:pic>
      <p:pic>
        <p:nvPicPr>
          <p:cNvPr id="6" name="Picture 5" descr="DSC_0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267200"/>
            <a:ext cx="3886200" cy="2286000"/>
          </a:xfrm>
          <a:prstGeom prst="rect">
            <a:avLst/>
          </a:prstGeom>
        </p:spPr>
      </p:pic>
      <p:pic>
        <p:nvPicPr>
          <p:cNvPr id="7" name="Picture 6" descr="DSC_0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267200"/>
            <a:ext cx="34290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DSC_0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06" y="914400"/>
            <a:ext cx="8674894" cy="57832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DSC_0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246394" cy="61642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Content Placeholder 7" descr="DSC_0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0"/>
            <a:ext cx="4572000" cy="3047999"/>
          </a:xfrm>
        </p:spPr>
      </p:pic>
      <p:pic>
        <p:nvPicPr>
          <p:cNvPr id="9" name="Picture 8" descr="DSC_0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048000"/>
          </a:xfrm>
          <a:prstGeom prst="rect">
            <a:avLst/>
          </a:prstGeom>
        </p:spPr>
      </p:pic>
      <p:pic>
        <p:nvPicPr>
          <p:cNvPr id="10" name="Picture 9" descr="DSC_0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966292"/>
            <a:ext cx="6248400" cy="3713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information: what students needed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632960"/>
          </a:xfrm>
        </p:spPr>
        <p:txBody>
          <a:bodyPr>
            <a:noAutofit/>
          </a:bodyPr>
          <a:lstStyle/>
          <a:p>
            <a:pPr marL="880110" indent="-742950">
              <a:buFont typeface="+mj-lt"/>
              <a:buAutoNum type="arabicPeriod"/>
            </a:pPr>
            <a:r>
              <a:rPr lang="en-US" sz="4000" b="1" dirty="0" smtClean="0"/>
              <a:t>How to calculate velocity</a:t>
            </a:r>
          </a:p>
          <a:p>
            <a:pPr marL="880110" indent="-742950">
              <a:buFont typeface="+mj-lt"/>
              <a:buAutoNum type="arabicPeriod"/>
            </a:pPr>
            <a:r>
              <a:rPr lang="en-US" sz="4000" b="1" dirty="0" smtClean="0"/>
              <a:t>Newton’s 3 Laws of Motion</a:t>
            </a:r>
          </a:p>
          <a:p>
            <a:pPr marL="880110" indent="-742950">
              <a:buFont typeface="+mj-lt"/>
              <a:buAutoNum type="arabicPeriod"/>
            </a:pPr>
            <a:r>
              <a:rPr lang="en-US" sz="4000" b="1" dirty="0" smtClean="0"/>
              <a:t>Kinetic and static friction</a:t>
            </a:r>
          </a:p>
          <a:p>
            <a:pPr marL="880110" indent="-742950">
              <a:buFont typeface="+mj-lt"/>
              <a:buAutoNum type="arabicPeriod"/>
            </a:pPr>
            <a:r>
              <a:rPr lang="en-US" sz="4000" b="1" dirty="0" smtClean="0"/>
              <a:t>Momentum</a:t>
            </a:r>
          </a:p>
          <a:p>
            <a:pPr marL="880110" indent="-742950">
              <a:buFont typeface="+mj-lt"/>
              <a:buAutoNum type="arabicPeriod"/>
            </a:pPr>
            <a:r>
              <a:rPr lang="en-US" sz="4000" b="1" dirty="0" smtClean="0"/>
              <a:t>Making sketches</a:t>
            </a:r>
          </a:p>
          <a:p>
            <a:pPr marL="880110" indent="-742950">
              <a:buFont typeface="+mj-lt"/>
              <a:buAutoNum type="arabicPeriod"/>
            </a:pPr>
            <a:r>
              <a:rPr lang="en-US" sz="4000" b="1" dirty="0" smtClean="0"/>
              <a:t>EDP steps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2133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 engineers for a toy manufacturing company, students were expected to: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/>
              <a:t>1.</a:t>
            </a:r>
            <a:r>
              <a:rPr lang="en-US" sz="3600" b="1" dirty="0" smtClean="0"/>
              <a:t> Work as a team</a:t>
            </a:r>
          </a:p>
          <a:p>
            <a:pPr>
              <a:buNone/>
            </a:pPr>
            <a:r>
              <a:rPr lang="en-US" sz="3600" b="1" dirty="0" smtClean="0"/>
              <a:t>2. Commit a design to paper (most challenging for some students)</a:t>
            </a:r>
          </a:p>
          <a:p>
            <a:pPr>
              <a:buNone/>
            </a:pPr>
            <a:r>
              <a:rPr lang="en-US" sz="3600" b="1" dirty="0" smtClean="0"/>
              <a:t>3.  Meet a deadline</a:t>
            </a:r>
          </a:p>
          <a:p>
            <a:pPr>
              <a:buNone/>
            </a:pPr>
            <a:r>
              <a:rPr lang="en-US" sz="3600" b="1" dirty="0" smtClean="0"/>
              <a:t>4. Test their car for speed</a:t>
            </a:r>
          </a:p>
          <a:p>
            <a:pPr>
              <a:buNone/>
            </a:pPr>
            <a:r>
              <a:rPr lang="en-US" sz="3600" b="1" dirty="0" smtClean="0"/>
              <a:t>5. Problem solve and redesign after  initial test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Crash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334000"/>
          </a:xfrm>
        </p:spPr>
        <p:txBody>
          <a:bodyPr/>
          <a:lstStyle/>
          <a:p>
            <a:r>
              <a:rPr lang="en-US" sz="4000" b="1" dirty="0" smtClean="0"/>
              <a:t>Testing momentum and Newton’s Third Law</a:t>
            </a:r>
          </a:p>
          <a:p>
            <a:pPr>
              <a:buNone/>
            </a:pPr>
            <a:r>
              <a:rPr lang="en-US" sz="4000" b="1" dirty="0" smtClean="0"/>
              <a:t>Students secure an egg in the car and crash it into a wall.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DSCN2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114800"/>
            <a:ext cx="4234513" cy="2438400"/>
          </a:xfrm>
          <a:prstGeom prst="rect">
            <a:avLst/>
          </a:prstGeom>
        </p:spPr>
      </p:pic>
      <p:pic>
        <p:nvPicPr>
          <p:cNvPr id="11" name="Picture 10" descr="DSCN2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962400"/>
            <a:ext cx="3505200" cy="260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r>
              <a:rPr lang="en-US" sz="4400" dirty="0" smtClean="0"/>
              <a:t>Velocity</a:t>
            </a:r>
          </a:p>
          <a:p>
            <a:pPr lvl="1"/>
            <a:r>
              <a:rPr lang="en-US" sz="4400" dirty="0" smtClean="0"/>
              <a:t>With and without the egg</a:t>
            </a:r>
          </a:p>
          <a:p>
            <a:pPr lvl="1"/>
            <a:r>
              <a:rPr lang="en-US" sz="4400" dirty="0" smtClean="0"/>
              <a:t>Momentum</a:t>
            </a:r>
          </a:p>
          <a:p>
            <a:pPr lvl="1"/>
            <a:endParaRPr lang="en-US" dirty="0"/>
          </a:p>
        </p:txBody>
      </p:sp>
      <p:pic>
        <p:nvPicPr>
          <p:cNvPr id="4" name="Picture 3" descr="DSCN2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505200"/>
            <a:ext cx="44958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Create an instructional manual explaining</a:t>
            </a:r>
          </a:p>
          <a:p>
            <a:pPr lvl="1"/>
            <a:r>
              <a:rPr lang="en-US" sz="4000" b="1" dirty="0" smtClean="0"/>
              <a:t>how to build a self-propelled car </a:t>
            </a:r>
          </a:p>
          <a:p>
            <a:pPr lvl="1"/>
            <a:r>
              <a:rPr lang="en-US" sz="4000" b="1" dirty="0" smtClean="0"/>
              <a:t>how  the car involves of physics</a:t>
            </a:r>
          </a:p>
          <a:p>
            <a:pPr lvl="1"/>
            <a:r>
              <a:rPr lang="en-US" sz="4000" b="1" dirty="0" smtClean="0"/>
              <a:t>How to use the EDP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Rocket launcher</a:t>
            </a:r>
            <a:endParaRPr lang="en-US" dirty="0"/>
          </a:p>
        </p:txBody>
      </p:sp>
      <p:pic>
        <p:nvPicPr>
          <p:cNvPr id="4" name="Content Placeholder 3" descr="DSC_0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914400"/>
            <a:ext cx="4457735" cy="3565525"/>
          </a:xfrm>
        </p:spPr>
      </p:pic>
      <p:pic>
        <p:nvPicPr>
          <p:cNvPr id="5" name="Content Placeholder 5" descr="DSC_0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612" y="3048000"/>
            <a:ext cx="5005388" cy="356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DSC_0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9601" cy="2946400"/>
          </a:xfrm>
        </p:spPr>
      </p:pic>
      <p:pic>
        <p:nvPicPr>
          <p:cNvPr id="5" name="Content Placeholder 3" descr="DSC_0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724400" cy="2667000"/>
          </a:xfrm>
          <a:prstGeom prst="rect">
            <a:avLst/>
          </a:prstGeom>
        </p:spPr>
      </p:pic>
      <p:pic>
        <p:nvPicPr>
          <p:cNvPr id="6" name="Picture 5" descr="DSC_0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86100"/>
            <a:ext cx="2514600" cy="3771900"/>
          </a:xfrm>
          <a:prstGeom prst="rect">
            <a:avLst/>
          </a:prstGeom>
        </p:spPr>
      </p:pic>
      <p:pic>
        <p:nvPicPr>
          <p:cNvPr id="7" name="Picture 6" descr="DSC_0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895600"/>
            <a:ext cx="3543300" cy="3200400"/>
          </a:xfrm>
          <a:prstGeom prst="rect">
            <a:avLst/>
          </a:prstGeom>
        </p:spPr>
      </p:pic>
      <p:pic>
        <p:nvPicPr>
          <p:cNvPr id="8" name="Picture 7" descr="DSC_03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2819400"/>
            <a:ext cx="3505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DSC_0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806" y="1143000"/>
            <a:ext cx="8179594" cy="54530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155</Words>
  <Application>Microsoft Macintosh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Application of EDP and Laws of motion to a self-propelled car</vt:lpstr>
      <vt:lpstr>Background information: what students needed to know</vt:lpstr>
      <vt:lpstr>As engineers for a toy manufacturing company, students were expected to:</vt:lpstr>
      <vt:lpstr>Part 2: Crash test</vt:lpstr>
      <vt:lpstr>Calculations</vt:lpstr>
      <vt:lpstr>Final Product</vt:lpstr>
      <vt:lpstr>Rocket launcher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EDP and Laws of motion to a self-propelled car</dc:title>
  <dc:creator>Deirdre Scott</dc:creator>
  <cp:lastModifiedBy>Jessica Chin</cp:lastModifiedBy>
  <cp:revision>6</cp:revision>
  <dcterms:created xsi:type="dcterms:W3CDTF">2012-01-26T22:07:58Z</dcterms:created>
  <dcterms:modified xsi:type="dcterms:W3CDTF">2012-01-27T18:59:38Z</dcterms:modified>
</cp:coreProperties>
</file>