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0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9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5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5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9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BBAE-F8E3-4C66-A0F3-C1AD82554388}" type="datetimeFigureOut">
              <a:rPr lang="en-US" smtClean="0"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D42D-099D-44C8-B0C5-E1DC2AD9B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tools.net/education-games-php/time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5457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ea typeface="Microsoft Yi Baiti" pitchFamily="66" charset="0"/>
                <a:cs typeface="Microsoft Tai Le" pitchFamily="34" charset="0"/>
              </a:rPr>
              <a:t>Activity 1 : Design Challenge: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ea typeface="Microsoft Yi Baiti" pitchFamily="66" charset="0"/>
                <a:cs typeface="Microsoft Tai Le" pitchFamily="34" charset="0"/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ea typeface="Microsoft Yi Baiti" pitchFamily="66" charset="0"/>
                <a:cs typeface="Microsoft Tai Le" pitchFamily="34" charset="0"/>
              </a:rPr>
              <a:t>The Three Legged Chair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ea typeface="Microsoft Yi Baiti" pitchFamily="66" charset="0"/>
              <a:cs typeface="Microsoft Tai Le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47900"/>
            <a:ext cx="8686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ea typeface="Microsoft Yi Baiti" pitchFamily="66" charset="0"/>
                <a:cs typeface="Microsoft Tai Le" pitchFamily="34" charset="0"/>
              </a:rPr>
              <a:t>The Engineering Design Process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ea typeface="Microsoft Yi Baiti" pitchFamily="66" charset="0"/>
              <a:cs typeface="Microsoft Tai Le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543800" cy="193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3124200"/>
            <a:ext cx="3016250" cy="187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1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Your Budget is $5.25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 Board (12”x 19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”)			$.50 / each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Stirring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Sticks				free (within reason)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Wood ( ½” x ½” x 15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”)			$.25 / each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Tape (masking &amp; duct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			free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Corrigated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potting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containers		$.15 / each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Clear plastic tubes (46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”)		$ .75 each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½” PVC piping (36” or 48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”)		$ 1.00 or $1.25 each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Cellofoam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Sheets (14 ½” x 48” x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¾”)	$1.00 each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Padding				$ .50 a bunch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Brown Roll Paper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$ .35 / yard</a:t>
            </a:r>
          </a:p>
          <a:p>
            <a:pPr>
              <a:spcAft>
                <a:spcPts val="600"/>
              </a:spcAft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SUPPLIES MAY RUNOUT – Plan your design accordingly!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6638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012"/>
            <a:ext cx="8229600" cy="1143000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Outcomes / Goals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Sketch a scaled blueprint on brown paper.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Construct 3 legged chair using given supplies and budget.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Pitch your design to the class before testing.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Test chair using weights.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Provide improvements based on testing to the class.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57200"/>
            <a:ext cx="26638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8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Time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66418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28800"/>
            <a:ext cx="8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hour 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Prototype</a:t>
            </a:r>
          </a:p>
          <a:p>
            <a:pPr algn="ctr"/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3"/>
              </a:rPr>
              <a:t>http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3"/>
              </a:rPr>
              <a:t>://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  <a:hlinkClick r:id="rId3"/>
              </a:rPr>
              <a:t>classtools.net/education-games-php/timer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ctr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2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Presentations and Testing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</a:t>
            </a:r>
          </a:p>
          <a:p>
            <a:pPr marL="0" indent="0" algn="ctr">
              <a:buNone/>
            </a:pP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 up original blueprint on wall.</a:t>
            </a:r>
          </a:p>
          <a:p>
            <a:pPr algn="ctr">
              <a:buFontTx/>
              <a:buChar char="-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the rationale for your design and your use of funding.</a:t>
            </a:r>
          </a:p>
          <a:p>
            <a:pPr algn="ctr">
              <a:buFontTx/>
              <a:buChar char="-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your design using weight in increments of 10 lbs.</a:t>
            </a:r>
          </a:p>
          <a:p>
            <a:pPr algn="ctr">
              <a:buFontTx/>
              <a:buChar char="-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any improvement your group would make after seeing results of your test.</a:t>
            </a:r>
          </a:p>
          <a:p>
            <a:pPr algn="ctr">
              <a:buFontTx/>
              <a:buChar char="-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presentations limited to 10 minutes each.</a:t>
            </a:r>
          </a:p>
          <a:p>
            <a:pPr algn="ctr">
              <a:buFontTx/>
              <a:buChar char="-"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6638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91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   The Engineering Design Process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4194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52725" cy="7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7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Summary of Basic Steps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Define the Problem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Research the Problem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Develop Possible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olutions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Choose the Best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olution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Create 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rototype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Test and Evaluate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Communicate</a:t>
            </a:r>
          </a:p>
          <a:p>
            <a:pPr marL="514350" indent="-514350" algn="ctr"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Redesign (if necessary)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524125" cy="64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1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 vs. Science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667000" cy="68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6" y="1295400"/>
            <a:ext cx="883156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9530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“ While the goal of science is to create new knowledge of the material world, the goal of engineering is to develop new solutions to technological problems.”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“Each, however, uses an iterative cycle of development, testing and refinement, whether it be ideas or of designs.”    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			                 - National Science Standards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4800600"/>
            <a:ext cx="876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Define the Problem</a:t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66418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4478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- Build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a three legged chair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using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75% recycled materials at an extremely low cost 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the capability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of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supporting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at least </a:t>
            </a:r>
            <a:r>
              <a:rPr lang="en-US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30lbs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.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  <a:p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Constraints</a:t>
            </a:r>
          </a:p>
          <a:p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Limited time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Limited cost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Limited supplies</a:t>
            </a:r>
          </a:p>
          <a:p>
            <a:pPr marL="457200" indent="-457200">
              <a:buFontTx/>
              <a:buChar char="-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Research the Proble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m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266418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524000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**  Research possibilities if not limited by time: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Successful Chair Designs</a:t>
            </a:r>
          </a:p>
          <a:p>
            <a:pPr marL="285750" indent="-285750">
              <a:buFontTx/>
              <a:buChar char="-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  <a:p>
            <a:pPr marL="285750" indent="-285750">
              <a:buFontTx/>
              <a:buChar char="-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Engineering Background Information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    (structural analysis)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- Market Survey (What do customers want in a three legged chair?)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63988"/>
            <a:ext cx="1041262" cy="104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80885"/>
            <a:ext cx="723175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90836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25" y="2895600"/>
            <a:ext cx="1041375" cy="10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5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Develop Possible Solutions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66418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92082"/>
            <a:ext cx="2024063" cy="170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811482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latin typeface="Microsoft Tai Le" pitchFamily="34" charset="0"/>
                <a:cs typeface="Microsoft Tai Le" pitchFamily="34" charset="0"/>
              </a:rPr>
              <a:t>New Ideas – How do I make a three legged chair more ‘green’? </a:t>
            </a:r>
          </a:p>
          <a:p>
            <a:endParaRPr lang="en-US" sz="2800" dirty="0" smtClean="0">
              <a:latin typeface="Microsoft Tai Le" pitchFamily="34" charset="0"/>
              <a:cs typeface="Microsoft Tai Le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Microsoft Tai Le" pitchFamily="34" charset="0"/>
                <a:cs typeface="Microsoft Tai Le" pitchFamily="34" charset="0"/>
              </a:rPr>
              <a:t>What materials are commonly recycled?</a:t>
            </a:r>
          </a:p>
          <a:p>
            <a:endParaRPr lang="en-US" sz="2800" dirty="0" smtClean="0">
              <a:latin typeface="Microsoft Tai Le" pitchFamily="34" charset="0"/>
              <a:cs typeface="Microsoft Tai Le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Microsoft Tai Le" pitchFamily="34" charset="0"/>
                <a:cs typeface="Microsoft Tai Le" pitchFamily="34" charset="0"/>
              </a:rPr>
              <a:t>Brainstorm / Consider all possible ideas.</a:t>
            </a:r>
          </a:p>
          <a:p>
            <a:pPr marL="457200" indent="-457200">
              <a:buFontTx/>
              <a:buChar char="-"/>
            </a:pPr>
            <a:endParaRPr lang="en-US" sz="2800" dirty="0" smtClean="0">
              <a:latin typeface="Microsoft Tai Le" pitchFamily="34" charset="0"/>
              <a:cs typeface="Microsoft Tai Le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Microsoft Tai Le" pitchFamily="34" charset="0"/>
                <a:cs typeface="Microsoft Tai Le" pitchFamily="34" charset="0"/>
              </a:rPr>
              <a:t>Sketch out preliminary designs.</a:t>
            </a:r>
          </a:p>
          <a:p>
            <a:endParaRPr lang="en-US" sz="2800" dirty="0">
              <a:latin typeface="Microsoft Tai Le" pitchFamily="34" charset="0"/>
              <a:cs typeface="Microsoft Tai L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Create a Prototype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7" y="457200"/>
            <a:ext cx="266418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295400"/>
            <a:ext cx="8077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Supplies Available:</a:t>
            </a:r>
          </a:p>
          <a:p>
            <a:pPr>
              <a:spcAft>
                <a:spcPts val="600"/>
              </a:spcAft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 Board (12”x 19”)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Stirring Sticks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Wood ( ½” x ½” x 15”)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Tape (masking &amp; duct)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Corrigated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potting containers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Clear plastic tubes (46”)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½” PVC piping (36” or 48”)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Cellofoam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Sheets (14 ½” x 48” x ¾”)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Padding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Brown Roll Paper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Communicate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664183" cy="6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00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Testing will be done by loading 30lbs of free weights onto completed chair in 10lb increments.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Test and Evaluate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352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Groups will present / sell their design to the class by presenting their chair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before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 testing and will communicate design flaws and improvement after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testing.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34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Redesign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4057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Communicated after testing to the class.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446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Activity 1 : Design Challenge: The Three Legged Chair</vt:lpstr>
      <vt:lpstr>   The Engineering Design Process</vt:lpstr>
      <vt:lpstr>Summary of Basic Steps</vt:lpstr>
      <vt:lpstr>Engineering vs. Science</vt:lpstr>
      <vt:lpstr>Define the Problem </vt:lpstr>
      <vt:lpstr>Research the Problem</vt:lpstr>
      <vt:lpstr>    Develop Possible Solutions</vt:lpstr>
      <vt:lpstr>Create a Prototype</vt:lpstr>
      <vt:lpstr>Communicate</vt:lpstr>
      <vt:lpstr>Your Budget is $5.25</vt:lpstr>
      <vt:lpstr>   Outcomes / Goals</vt:lpstr>
      <vt:lpstr>Time </vt:lpstr>
      <vt:lpstr>Presentations and Testing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1 : Design Challenge The Three Legged Chair</dc:title>
  <dc:creator>MarkC</dc:creator>
  <cp:lastModifiedBy>MarkC</cp:lastModifiedBy>
  <cp:revision>21</cp:revision>
  <dcterms:created xsi:type="dcterms:W3CDTF">2011-07-17T00:26:42Z</dcterms:created>
  <dcterms:modified xsi:type="dcterms:W3CDTF">2011-07-18T12:23:49Z</dcterms:modified>
</cp:coreProperties>
</file>