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ov" ContentType="video/unknown"/>
  <Default Extension="png" ContentType="image/png"/>
  <Default Extension="bin" ContentType="application/vnd.openxmlformats-officedocument.presentationml.printerSettings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1" d="100"/>
          <a:sy n="71" d="100"/>
        </p:scale>
        <p:origin x="-130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interSettings" Target="printerSettings/printerSettings1.bin"/><Relationship Id="rId4" Type="http://schemas.openxmlformats.org/officeDocument/2006/relationships/slide" Target="slides/slide3.xml"/><Relationship Id="rId10" Type="http://schemas.openxmlformats.org/officeDocument/2006/relationships/viewProps" Target="viewProps.xml"/><Relationship Id="rId5" Type="http://schemas.openxmlformats.org/officeDocument/2006/relationships/slide" Target="slides/slide4.xml"/><Relationship Id="rId7" Type="http://schemas.openxmlformats.org/officeDocument/2006/relationships/slide" Target="slides/slide6.xml"/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9" Type="http://schemas.openxmlformats.org/officeDocument/2006/relationships/presProps" Target="presProps.xml"/><Relationship Id="rId3" Type="http://schemas.openxmlformats.org/officeDocument/2006/relationships/slide" Target="slides/slide2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4D8DEE8-7A87-4E01-8ADE-4C49CDD43F74}" type="datetime1">
              <a:rPr lang="en-US" smtClean="0"/>
              <a:pPr/>
              <a:t>1/24/13</a:t>
            </a:fld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r"/>
            <a:fld id="{F7886C9C-DC18-4195-8FD5-A50AA931D419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F9461-E3EB-40CD-B93F-E5CBBBD8E0BA}" type="datetimeFigureOut">
              <a:rPr lang="en-US" smtClean="0"/>
              <a:pPr/>
              <a:t>1/24/13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A7543-9AAE-4E9F-B28C-4FCCFD07D4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8FA3-38AD-400D-A4D2-18E8EF129E5F}" type="datetime1">
              <a:rPr lang="en-US" smtClean="0"/>
              <a:pPr/>
              <a:t>1/24/13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F7886C9C-DC18-4195-8FD5-A50AA931D41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FF424-F111-43CB-9C75-D52325012943}" type="datetime1">
              <a:rPr lang="en-US" smtClean="0"/>
              <a:pPr/>
              <a:t>1/24/13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4A8BBF0-342D-409A-9C0A-B1B451E92883}" type="datetime1">
              <a:rPr lang="en-US" smtClean="0"/>
              <a:pPr/>
              <a:t>1/24/13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algn="r"/>
            <a:fld id="{F7886C9C-DC18-4195-8FD5-A50AA931D419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DA190-4BDC-4D39-B5BB-A14B3E8B1B3D}" type="datetime1">
              <a:rPr lang="en-US" smtClean="0"/>
              <a:pPr/>
              <a:t>1/24/13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D52F2-9B11-4FC0-9217-7D20B3AC9849}" type="datetime1">
              <a:rPr lang="en-US" smtClean="0"/>
              <a:pPr/>
              <a:t>1/24/13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13737-8506-438E-ABC0-0BE7E06DCCA6}" type="datetime1">
              <a:rPr lang="en-US" smtClean="0"/>
              <a:pPr/>
              <a:t>1/24/13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D58AA-1C84-40C9-BFEE-631CCB17636C}" type="datetime1">
              <a:rPr lang="en-US" smtClean="0"/>
              <a:pPr/>
              <a:t>1/24/13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542C1-4E96-413B-B72E-6C4B39D85C9D}" type="datetime1">
              <a:rPr lang="en-US" smtClean="0"/>
              <a:pPr/>
              <a:t>1/24/13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7886C9C-DC18-4195-8FD5-A50AA931D4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42AA2-D442-471A-9D69-80392E1E581D}" type="datetime1">
              <a:rPr lang="en-US" smtClean="0"/>
              <a:pPr/>
              <a:t>1/24/13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EC43563C-D9B3-4432-B336-144C997D6215}" type="datetime1">
              <a:rPr lang="en-US" smtClean="0"/>
              <a:pPr/>
              <a:t>1/24/13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 algn="r"/>
            <a:fld id="{F7886C9C-DC18-4195-8FD5-A50AA931D419}" type="slidenum">
              <a:rPr lang="en-US" smtClean="0"/>
              <a:pPr algn="r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3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4.png"/><Relationship Id="rId5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image" Target="../media/image12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4.png"/><Relationship Id="rId5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1" Type="http://schemas.microsoft.com/office/2007/relationships/media" Target="../media/media1.mov"/><Relationship Id="rId2" Type="http://schemas.openxmlformats.org/officeDocument/2006/relationships/video" Target="../media/media1.mov"/><Relationship Id="rId3" Type="http://schemas.openxmlformats.org/officeDocument/2006/relationships/slideLayout" Target="../slideLayouts/slideLayout1.xml"/><Relationship Id="rId5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Wind Turbine Design</a:t>
            </a:r>
            <a:br>
              <a:rPr lang="en-US" dirty="0" smtClean="0"/>
            </a:br>
            <a:r>
              <a:rPr lang="en-US" dirty="0" smtClean="0"/>
              <a:t>capstone project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89331"/>
            <a:ext cx="3175302" cy="12742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7699" y="599683"/>
            <a:ext cx="2343840" cy="8850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306" y="6047536"/>
            <a:ext cx="6453494" cy="558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5995" y="3881760"/>
            <a:ext cx="5755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Newton South High School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Matt Briggs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4362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9884" y="177985"/>
            <a:ext cx="6324600" cy="1828800"/>
          </a:xfrm>
        </p:spPr>
        <p:txBody>
          <a:bodyPr/>
          <a:lstStyle/>
          <a:p>
            <a:pPr algn="ctr"/>
            <a:r>
              <a:rPr lang="en-US" dirty="0" smtClean="0"/>
              <a:t>Project Expectations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49884" y="1775952"/>
            <a:ext cx="31836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Students will design a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w</a:t>
            </a:r>
            <a:r>
              <a:rPr lang="en-US" sz="2400" dirty="0" smtClean="0">
                <a:solidFill>
                  <a:schemeClr val="bg1"/>
                </a:solidFill>
              </a:rPr>
              <a:t>ind turbine that will provide  extra lighting to the graphic design studio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8786" y="156833"/>
            <a:ext cx="1962814" cy="18499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332" y="6136976"/>
            <a:ext cx="6614468" cy="558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45399" y="1868294"/>
            <a:ext cx="2632344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Students will self direct project and break into teams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07239" y="4096464"/>
            <a:ext cx="257552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Students will use the EDP exclusively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7179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9884" y="177985"/>
            <a:ext cx="6324600" cy="1828800"/>
          </a:xfrm>
        </p:spPr>
        <p:txBody>
          <a:bodyPr/>
          <a:lstStyle/>
          <a:p>
            <a:pPr algn="ctr"/>
            <a:r>
              <a:rPr lang="en-US" dirty="0" smtClean="0"/>
              <a:t>Research and need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8786" y="156833"/>
            <a:ext cx="1962814" cy="18499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332" y="6136976"/>
            <a:ext cx="6614468" cy="558800"/>
          </a:xfrm>
          <a:prstGeom prst="rect">
            <a:avLst/>
          </a:prstGeom>
        </p:spPr>
      </p:pic>
      <p:pic>
        <p:nvPicPr>
          <p:cNvPr id="4" name="Picture 3" descr="IMG_081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980" y="2853278"/>
            <a:ext cx="3937992" cy="29534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9884" y="2236066"/>
            <a:ext cx="186792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Students found plans and met with local people who could lend technical assistance. Also found basic plans for wind turbine that could be built.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322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9884" y="177985"/>
            <a:ext cx="6324600" cy="1828800"/>
          </a:xfrm>
        </p:spPr>
        <p:txBody>
          <a:bodyPr/>
          <a:lstStyle/>
          <a:p>
            <a:pPr algn="ctr"/>
            <a:r>
              <a:rPr lang="en-US" dirty="0" smtClean="0"/>
              <a:t>Team communication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8786" y="156833"/>
            <a:ext cx="1962814" cy="18499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332" y="6136976"/>
            <a:ext cx="6614468" cy="558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9884" y="2236066"/>
            <a:ext cx="18679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Students  elect three OPM’s and communicate within adjacent teams</a:t>
            </a: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6" name="Picture 5" descr="IMG_0816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216" y="1590309"/>
            <a:ext cx="3055268" cy="2291451"/>
          </a:xfrm>
          <a:prstGeom prst="rect">
            <a:avLst/>
          </a:prstGeom>
        </p:spPr>
      </p:pic>
      <p:pic>
        <p:nvPicPr>
          <p:cNvPr id="7" name="Picture 6" descr="IMG_0819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029" y="2952818"/>
            <a:ext cx="2293281" cy="3057708"/>
          </a:xfrm>
          <a:prstGeom prst="rect">
            <a:avLst/>
          </a:prstGeom>
        </p:spPr>
      </p:pic>
      <p:pic>
        <p:nvPicPr>
          <p:cNvPr id="10" name="Picture 9" descr="IMG_0829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162" y="3881760"/>
            <a:ext cx="3006954" cy="225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3155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9884" y="177985"/>
            <a:ext cx="6324600" cy="1828800"/>
          </a:xfrm>
        </p:spPr>
        <p:txBody>
          <a:bodyPr/>
          <a:lstStyle/>
          <a:p>
            <a:pPr algn="ctr"/>
            <a:r>
              <a:rPr lang="en-US" dirty="0" smtClean="0"/>
              <a:t>Team communication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8786" y="156833"/>
            <a:ext cx="1962814" cy="18499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332" y="6136976"/>
            <a:ext cx="6614468" cy="558800"/>
          </a:xfrm>
          <a:prstGeom prst="rect">
            <a:avLst/>
          </a:prstGeom>
        </p:spPr>
      </p:pic>
      <p:pic>
        <p:nvPicPr>
          <p:cNvPr id="4" name="Picture 3" descr="IMG_0859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14" y="1842472"/>
            <a:ext cx="3058932" cy="4078576"/>
          </a:xfrm>
          <a:prstGeom prst="rect">
            <a:avLst/>
          </a:prstGeom>
        </p:spPr>
      </p:pic>
      <p:pic>
        <p:nvPicPr>
          <p:cNvPr id="11" name="Picture 10" descr="IMG_0867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310" y="1475801"/>
            <a:ext cx="3207947" cy="2405960"/>
          </a:xfrm>
          <a:prstGeom prst="rect">
            <a:avLst/>
          </a:prstGeom>
        </p:spPr>
      </p:pic>
      <p:pic>
        <p:nvPicPr>
          <p:cNvPr id="12" name="Picture 11" descr="IMG_0878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050" y="3271064"/>
            <a:ext cx="2149434" cy="286591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67591" y="2909078"/>
            <a:ext cx="1635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inverter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4511" y="4513135"/>
            <a:ext cx="147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battery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64151" y="4481066"/>
            <a:ext cx="1717015" cy="375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lightswitch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3770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9884" y="-322879"/>
            <a:ext cx="6324600" cy="1828800"/>
          </a:xfrm>
        </p:spPr>
        <p:txBody>
          <a:bodyPr/>
          <a:lstStyle/>
          <a:p>
            <a:pPr algn="ctr"/>
            <a:r>
              <a:rPr lang="en-US" dirty="0" smtClean="0"/>
              <a:t>deliverables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8786" y="156833"/>
            <a:ext cx="1962814" cy="18499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8682" y="948114"/>
            <a:ext cx="273649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Student Deliverables</a:t>
            </a:r>
          </a:p>
          <a:p>
            <a:pPr algn="ctr"/>
            <a:endParaRPr lang="en-US" dirty="0">
              <a:solidFill>
                <a:srgbClr val="FFFFFF"/>
              </a:solidFill>
            </a:endParaRP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Identify solution for lighting issues</a:t>
            </a:r>
          </a:p>
          <a:p>
            <a:pPr algn="ctr"/>
            <a:endParaRPr lang="en-US" dirty="0">
              <a:solidFill>
                <a:srgbClr val="FFFFFF"/>
              </a:solidFill>
            </a:endParaRP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Develop environmental neutral solution</a:t>
            </a:r>
          </a:p>
          <a:p>
            <a:pPr algn="ctr"/>
            <a:endParaRPr lang="en-US" dirty="0">
              <a:solidFill>
                <a:srgbClr val="FFFFFF"/>
              </a:solidFill>
            </a:endParaRPr>
          </a:p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99055" y="966019"/>
            <a:ext cx="237878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Teacher Deliverables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Introduce students to local residents to assist</a:t>
            </a:r>
          </a:p>
          <a:p>
            <a:pPr algn="ctr"/>
            <a:endParaRPr lang="en-US" dirty="0">
              <a:solidFill>
                <a:srgbClr val="FFFFFF"/>
              </a:solidFill>
            </a:endParaRP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Technical assistance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capsul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0622" y="3254308"/>
            <a:ext cx="5186817" cy="291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273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rid">
  <a:themeElements>
    <a:clrScheme name="Grid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Grid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Grid.thmx</Template>
  <TotalTime>200</TotalTime>
  <Words>110</Words>
  <Application>Microsoft Macintosh PowerPoint</Application>
  <PresentationFormat>On-screen Show (4:3)</PresentationFormat>
  <Paragraphs>27</Paragraphs>
  <Slides>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Grid</vt:lpstr>
      <vt:lpstr>Wind Turbine Design capstone project</vt:lpstr>
      <vt:lpstr>Project Expectations</vt:lpstr>
      <vt:lpstr>Research and need</vt:lpstr>
      <vt:lpstr>Team communication </vt:lpstr>
      <vt:lpstr>Team communication </vt:lpstr>
      <vt:lpstr>deliverables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Wind Turbine Design capstone project</dc:title>
  <dc:creator>admin</dc:creator>
  <cp:lastModifiedBy>admin</cp:lastModifiedBy>
  <cp:revision>13</cp:revision>
  <dcterms:created xsi:type="dcterms:W3CDTF">2013-01-24T00:54:54Z</dcterms:created>
  <dcterms:modified xsi:type="dcterms:W3CDTF">2013-01-24T18:31:22Z</dcterms:modified>
</cp:coreProperties>
</file>