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</p:sldMasterIdLst>
  <p:sldIdLst>
    <p:sldId id="256" r:id="rId16"/>
  </p:sldIdLst>
  <p:sldSz cx="9144000" cy="5143500" type="screen16x9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286971"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573942"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860913"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147884" algn="ctr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434855" algn="l" defTabSz="286971" rtl="0" eaLnBrk="1" latinLnBrk="0" hangingPunct="1"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721826" algn="l" defTabSz="286971" rtl="0" eaLnBrk="1" latinLnBrk="0" hangingPunct="1"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2008797" algn="l" defTabSz="286971" rtl="0" eaLnBrk="1" latinLnBrk="0" hangingPunct="1"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2295769" algn="l" defTabSz="286971" rtl="0" eaLnBrk="1" latinLnBrk="0" hangingPunct="1">
      <a:defRPr sz="2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-368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5"/>
            <a:ext cx="7773293" cy="110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71" indent="0" algn="ctr">
              <a:buNone/>
              <a:defRPr/>
            </a:lvl2pPr>
            <a:lvl3pPr marL="573942" indent="0" algn="ctr">
              <a:buNone/>
              <a:defRPr/>
            </a:lvl3pPr>
            <a:lvl4pPr marL="860913" indent="0" algn="ctr">
              <a:buNone/>
              <a:defRPr/>
            </a:lvl4pPr>
            <a:lvl5pPr marL="1147884" indent="0" algn="ctr">
              <a:buNone/>
              <a:defRPr/>
            </a:lvl5pPr>
            <a:lvl6pPr marL="1434855" indent="0" algn="ctr">
              <a:buNone/>
              <a:defRPr/>
            </a:lvl6pPr>
            <a:lvl7pPr marL="1721826" indent="0" algn="ctr">
              <a:buNone/>
              <a:defRPr/>
            </a:lvl7pPr>
            <a:lvl8pPr marL="2008797" indent="0" algn="ctr">
              <a:buNone/>
              <a:defRPr/>
            </a:lvl8pPr>
            <a:lvl9pPr marL="22957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D76A28-DA73-1746-8E7F-FA15D76CAD8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06795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958C78-B17B-CC49-AEBC-22B4AF55C6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80567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5"/>
            <a:ext cx="7773293" cy="1102537"/>
          </a:xfrm>
          <a:prstGeom prst="rect">
            <a:avLst/>
          </a:prstGeom>
        </p:spPr>
        <p:txBody>
          <a:bodyPr vert="horz" lIns="57394" tIns="28697" rIns="57394" bIns="286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  <a:prstGeom prst="rect">
            <a:avLst/>
          </a:prstGeom>
        </p:spPr>
        <p:txBody>
          <a:bodyPr vert="horz" lIns="57394" tIns="28697" rIns="57394" bIns="28697"/>
          <a:lstStyle>
            <a:lvl1pPr marL="0" indent="0" algn="ctr">
              <a:buNone/>
              <a:defRPr/>
            </a:lvl1pPr>
            <a:lvl2pPr marL="286971" indent="0" algn="ctr">
              <a:buNone/>
              <a:defRPr/>
            </a:lvl2pPr>
            <a:lvl3pPr marL="573942" indent="0" algn="ctr">
              <a:buNone/>
              <a:defRPr/>
            </a:lvl3pPr>
            <a:lvl4pPr marL="860913" indent="0" algn="ctr">
              <a:buNone/>
              <a:defRPr/>
            </a:lvl4pPr>
            <a:lvl5pPr marL="1147884" indent="0" algn="ctr">
              <a:buNone/>
              <a:defRPr/>
            </a:lvl5pPr>
            <a:lvl6pPr marL="1434855" indent="0" algn="ctr">
              <a:buNone/>
              <a:defRPr/>
            </a:lvl6pPr>
            <a:lvl7pPr marL="1721826" indent="0" algn="ctr">
              <a:buNone/>
              <a:defRPr/>
            </a:lvl7pPr>
            <a:lvl8pPr marL="2008797" indent="0" algn="ctr">
              <a:buNone/>
              <a:defRPr/>
            </a:lvl8pPr>
            <a:lvl9pPr marL="22957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54324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4" tIns="28697" rIns="57394" bIns="286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200486"/>
            <a:ext cx="8228707" cy="3393839"/>
          </a:xfrm>
          <a:prstGeom prst="rect">
            <a:avLst/>
          </a:prstGeom>
        </p:spPr>
        <p:txBody>
          <a:bodyPr vert="horz" lIns="57394" tIns="28697" rIns="57394" bIns="28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84989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  <a:prstGeom prst="rect">
            <a:avLst/>
          </a:prstGeom>
        </p:spPr>
        <p:txBody>
          <a:bodyPr vert="horz" lIns="57394" tIns="28697" rIns="57394" bIns="28697"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57394" tIns="28697" rIns="57394" bIns="28697" anchor="b"/>
          <a:lstStyle>
            <a:lvl1pPr marL="0" indent="0">
              <a:buNone/>
              <a:defRPr sz="1300"/>
            </a:lvl1pPr>
            <a:lvl2pPr marL="286971" indent="0">
              <a:buNone/>
              <a:defRPr sz="1100"/>
            </a:lvl2pPr>
            <a:lvl3pPr marL="573942" indent="0">
              <a:buNone/>
              <a:defRPr sz="1000"/>
            </a:lvl3pPr>
            <a:lvl4pPr marL="860913" indent="0">
              <a:buNone/>
              <a:defRPr sz="900"/>
            </a:lvl4pPr>
            <a:lvl5pPr marL="1147884" indent="0">
              <a:buNone/>
              <a:defRPr sz="900"/>
            </a:lvl5pPr>
            <a:lvl6pPr marL="1434855" indent="0">
              <a:buNone/>
              <a:defRPr sz="900"/>
            </a:lvl6pPr>
            <a:lvl7pPr marL="1721826" indent="0">
              <a:buNone/>
              <a:defRPr sz="900"/>
            </a:lvl7pPr>
            <a:lvl8pPr marL="2008797" indent="0">
              <a:buNone/>
              <a:defRPr sz="900"/>
            </a:lvl8pPr>
            <a:lvl9pPr marL="22957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789301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4" tIns="28697" rIns="57394" bIns="286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200486"/>
            <a:ext cx="4060775" cy="3393839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200486"/>
            <a:ext cx="4060775" cy="3393839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41666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4"/>
            <a:ext cx="4039568" cy="479691"/>
          </a:xfrm>
          <a:prstGeom prst="rect">
            <a:avLst/>
          </a:prstGeom>
        </p:spPr>
        <p:txBody>
          <a:bodyPr vert="horz" lIns="57394" tIns="28697" rIns="57394" bIns="28697"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4"/>
            <a:ext cx="4041799" cy="479691"/>
          </a:xfrm>
          <a:prstGeom prst="rect">
            <a:avLst/>
          </a:prstGeom>
        </p:spPr>
        <p:txBody>
          <a:bodyPr vert="horz" lIns="57394" tIns="28697" rIns="57394" bIns="28697"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44074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4" tIns="28697" rIns="57394" bIns="286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50547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739684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6" y="205105"/>
            <a:ext cx="3008189" cy="871481"/>
          </a:xfrm>
          <a:prstGeom prst="rect">
            <a:avLst/>
          </a:prstGeom>
        </p:spPr>
        <p:txBody>
          <a:bodyPr vert="horz" lIns="57394" tIns="28697" rIns="57394" bIns="28697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5" y="205104"/>
            <a:ext cx="5111129" cy="4389220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6" y="1076586"/>
            <a:ext cx="3008189" cy="3517739"/>
          </a:xfrm>
          <a:prstGeom prst="rect">
            <a:avLst/>
          </a:prstGeom>
        </p:spPr>
        <p:txBody>
          <a:bodyPr vert="horz" lIns="57394" tIns="28697" rIns="57394" bIns="28697"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943958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3600618"/>
            <a:ext cx="5486177" cy="425276"/>
          </a:xfrm>
          <a:prstGeom prst="rect">
            <a:avLst/>
          </a:prstGeom>
        </p:spPr>
        <p:txBody>
          <a:bodyPr vert="horz" lIns="57394" tIns="28697" rIns="57394" bIns="28697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5"/>
          </a:xfrm>
          <a:prstGeom prst="rect">
            <a:avLst/>
          </a:prstGeom>
        </p:spPr>
        <p:txBody>
          <a:bodyPr vert="horz" lIns="57394" tIns="28697" rIns="57394" bIns="28697"/>
          <a:lstStyle>
            <a:lvl1pPr marL="0" indent="0">
              <a:buNone/>
              <a:defRPr sz="2000"/>
            </a:lvl1pPr>
            <a:lvl2pPr marL="286971" indent="0">
              <a:buNone/>
              <a:defRPr sz="1800"/>
            </a:lvl2pPr>
            <a:lvl3pPr marL="573942" indent="0">
              <a:buNone/>
              <a:defRPr sz="1500"/>
            </a:lvl3pPr>
            <a:lvl4pPr marL="860913" indent="0">
              <a:buNone/>
              <a:defRPr sz="1300"/>
            </a:lvl4pPr>
            <a:lvl5pPr marL="1147884" indent="0">
              <a:buNone/>
              <a:defRPr sz="1300"/>
            </a:lvl5pPr>
            <a:lvl6pPr marL="1434855" indent="0">
              <a:buNone/>
              <a:defRPr sz="1300"/>
            </a:lvl6pPr>
            <a:lvl7pPr marL="1721826" indent="0">
              <a:buNone/>
              <a:defRPr sz="1300"/>
            </a:lvl7pPr>
            <a:lvl8pPr marL="2008797" indent="0">
              <a:buNone/>
              <a:defRPr sz="1300"/>
            </a:lvl8pPr>
            <a:lvl9pPr marL="2295769" indent="0">
              <a:buNone/>
              <a:defRPr sz="1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4025895"/>
            <a:ext cx="5486177" cy="603591"/>
          </a:xfrm>
          <a:prstGeom prst="rect">
            <a:avLst/>
          </a:prstGeom>
        </p:spPr>
        <p:txBody>
          <a:bodyPr vert="horz" lIns="57394" tIns="28697" rIns="57394" bIns="28697"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542489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4" tIns="28697" rIns="57394" bIns="286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6"/>
            <a:ext cx="8228707" cy="3393839"/>
          </a:xfrm>
          <a:prstGeom prst="rect">
            <a:avLst/>
          </a:prstGeom>
        </p:spPr>
        <p:txBody>
          <a:bodyPr vert="eaVert" lIns="57394" tIns="28697" rIns="57394" bIns="28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657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6" y="863948"/>
            <a:ext cx="1839515" cy="23842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8" y="863948"/>
            <a:ext cx="5411391" cy="23842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48833E-88C6-E84F-8E8F-24B7307388C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52950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8" y="205942"/>
            <a:ext cx="2057176" cy="4388383"/>
          </a:xfrm>
          <a:prstGeom prst="rect">
            <a:avLst/>
          </a:prstGeom>
        </p:spPr>
        <p:txBody>
          <a:bodyPr vert="eaVert" lIns="57394" tIns="28697" rIns="57394" bIns="286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6" y="205942"/>
            <a:ext cx="6064375" cy="4388383"/>
          </a:xfrm>
          <a:prstGeom prst="rect">
            <a:avLst/>
          </a:prstGeom>
        </p:spPr>
        <p:txBody>
          <a:bodyPr vert="eaVert" lIns="57394" tIns="28697" rIns="57394" bIns="28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10464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5"/>
            <a:ext cx="7773293" cy="110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71" indent="0" algn="ctr">
              <a:buNone/>
              <a:defRPr/>
            </a:lvl2pPr>
            <a:lvl3pPr marL="573942" indent="0" algn="ctr">
              <a:buNone/>
              <a:defRPr/>
            </a:lvl3pPr>
            <a:lvl4pPr marL="860913" indent="0" algn="ctr">
              <a:buNone/>
              <a:defRPr/>
            </a:lvl4pPr>
            <a:lvl5pPr marL="1147884" indent="0" algn="ctr">
              <a:buNone/>
              <a:defRPr/>
            </a:lvl5pPr>
            <a:lvl6pPr marL="1434855" indent="0" algn="ctr">
              <a:buNone/>
              <a:defRPr/>
            </a:lvl6pPr>
            <a:lvl7pPr marL="1721826" indent="0" algn="ctr">
              <a:buNone/>
              <a:defRPr/>
            </a:lvl7pPr>
            <a:lvl8pPr marL="2008797" indent="0" algn="ctr">
              <a:buNone/>
              <a:defRPr/>
            </a:lvl8pPr>
            <a:lvl9pPr marL="22957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93704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76900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71" indent="0">
              <a:buNone/>
              <a:defRPr sz="1100"/>
            </a:lvl2pPr>
            <a:lvl3pPr marL="573942" indent="0">
              <a:buNone/>
              <a:defRPr sz="1000"/>
            </a:lvl3pPr>
            <a:lvl4pPr marL="860913" indent="0">
              <a:buNone/>
              <a:defRPr sz="900"/>
            </a:lvl4pPr>
            <a:lvl5pPr marL="1147884" indent="0">
              <a:buNone/>
              <a:defRPr sz="900"/>
            </a:lvl5pPr>
            <a:lvl6pPr marL="1434855" indent="0">
              <a:buNone/>
              <a:defRPr sz="900"/>
            </a:lvl6pPr>
            <a:lvl7pPr marL="1721826" indent="0">
              <a:buNone/>
              <a:defRPr sz="900"/>
            </a:lvl7pPr>
            <a:lvl8pPr marL="2008797" indent="0">
              <a:buNone/>
              <a:defRPr sz="900"/>
            </a:lvl8pPr>
            <a:lvl9pPr marL="22957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744376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460004"/>
            <a:ext cx="1718965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460004"/>
            <a:ext cx="1718965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66987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4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4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79532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09554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690871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6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5" y="205104"/>
            <a:ext cx="5111129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6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90563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71" indent="0">
              <a:buNone/>
              <a:defRPr sz="1800"/>
            </a:lvl2pPr>
            <a:lvl3pPr marL="573942" indent="0">
              <a:buNone/>
              <a:defRPr sz="1500"/>
            </a:lvl3pPr>
            <a:lvl4pPr marL="860913" indent="0">
              <a:buNone/>
              <a:defRPr sz="1300"/>
            </a:lvl4pPr>
            <a:lvl5pPr marL="1147884" indent="0">
              <a:buNone/>
              <a:defRPr sz="1300"/>
            </a:lvl5pPr>
            <a:lvl6pPr marL="1434855" indent="0">
              <a:buNone/>
              <a:defRPr sz="1300"/>
            </a:lvl6pPr>
            <a:lvl7pPr marL="1721826" indent="0">
              <a:buNone/>
              <a:defRPr sz="1300"/>
            </a:lvl7pPr>
            <a:lvl8pPr marL="2008797" indent="0">
              <a:buNone/>
              <a:defRPr sz="1300"/>
            </a:lvl8pPr>
            <a:lvl9pPr marL="2295769" indent="0">
              <a:buNone/>
              <a:defRPr sz="1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4025895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0496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5"/>
            <a:ext cx="7773293" cy="110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71" indent="0" algn="ctr">
              <a:buNone/>
              <a:defRPr/>
            </a:lvl2pPr>
            <a:lvl3pPr marL="573942" indent="0" algn="ctr">
              <a:buNone/>
              <a:defRPr/>
            </a:lvl3pPr>
            <a:lvl4pPr marL="860913" indent="0" algn="ctr">
              <a:buNone/>
              <a:defRPr/>
            </a:lvl4pPr>
            <a:lvl5pPr marL="1147884" indent="0" algn="ctr">
              <a:buNone/>
              <a:defRPr/>
            </a:lvl5pPr>
            <a:lvl6pPr marL="1434855" indent="0" algn="ctr">
              <a:buNone/>
              <a:defRPr/>
            </a:lvl6pPr>
            <a:lvl7pPr marL="1721826" indent="0" algn="ctr">
              <a:buNone/>
              <a:defRPr/>
            </a:lvl7pPr>
            <a:lvl8pPr marL="2008797" indent="0" algn="ctr">
              <a:buNone/>
              <a:defRPr/>
            </a:lvl8pPr>
            <a:lvl9pPr marL="22957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62413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39198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6" y="133946"/>
            <a:ext cx="1839515" cy="43398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8" y="133946"/>
            <a:ext cx="5411391" cy="43398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85018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5"/>
            <a:ext cx="7773293" cy="110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71" indent="0" algn="ctr">
              <a:buNone/>
              <a:defRPr/>
            </a:lvl2pPr>
            <a:lvl3pPr marL="573942" indent="0" algn="ctr">
              <a:buNone/>
              <a:defRPr/>
            </a:lvl3pPr>
            <a:lvl4pPr marL="860913" indent="0" algn="ctr">
              <a:buNone/>
              <a:defRPr/>
            </a:lvl4pPr>
            <a:lvl5pPr marL="1147884" indent="0" algn="ctr">
              <a:buNone/>
              <a:defRPr/>
            </a:lvl5pPr>
            <a:lvl6pPr marL="1434855" indent="0" algn="ctr">
              <a:buNone/>
              <a:defRPr/>
            </a:lvl6pPr>
            <a:lvl7pPr marL="1721826" indent="0" algn="ctr">
              <a:buNone/>
              <a:defRPr/>
            </a:lvl7pPr>
            <a:lvl8pPr marL="2008797" indent="0" algn="ctr">
              <a:buNone/>
              <a:defRPr/>
            </a:lvl8pPr>
            <a:lvl9pPr marL="22957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31354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80082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71" indent="0">
              <a:buNone/>
              <a:defRPr sz="1100"/>
            </a:lvl2pPr>
            <a:lvl3pPr marL="573942" indent="0">
              <a:buNone/>
              <a:defRPr sz="1000"/>
            </a:lvl3pPr>
            <a:lvl4pPr marL="860913" indent="0">
              <a:buNone/>
              <a:defRPr sz="900"/>
            </a:lvl4pPr>
            <a:lvl5pPr marL="1147884" indent="0">
              <a:buNone/>
              <a:defRPr sz="900"/>
            </a:lvl5pPr>
            <a:lvl6pPr marL="1434855" indent="0">
              <a:buNone/>
              <a:defRPr sz="900"/>
            </a:lvl6pPr>
            <a:lvl7pPr marL="1721826" indent="0">
              <a:buNone/>
              <a:defRPr sz="900"/>
            </a:lvl7pPr>
            <a:lvl8pPr marL="2008797" indent="0">
              <a:buNone/>
              <a:defRPr sz="900"/>
            </a:lvl8pPr>
            <a:lvl9pPr marL="22957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652080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460004"/>
            <a:ext cx="3625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460004"/>
            <a:ext cx="3625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09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4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4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7532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30301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9802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6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5" y="205104"/>
            <a:ext cx="5111129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6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52384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90115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71" indent="0">
              <a:buNone/>
              <a:defRPr sz="1800"/>
            </a:lvl2pPr>
            <a:lvl3pPr marL="573942" indent="0">
              <a:buNone/>
              <a:defRPr sz="1500"/>
            </a:lvl3pPr>
            <a:lvl4pPr marL="860913" indent="0">
              <a:buNone/>
              <a:defRPr sz="1300"/>
            </a:lvl4pPr>
            <a:lvl5pPr marL="1147884" indent="0">
              <a:buNone/>
              <a:defRPr sz="1300"/>
            </a:lvl5pPr>
            <a:lvl6pPr marL="1434855" indent="0">
              <a:buNone/>
              <a:defRPr sz="1300"/>
            </a:lvl6pPr>
            <a:lvl7pPr marL="1721826" indent="0">
              <a:buNone/>
              <a:defRPr sz="1300"/>
            </a:lvl7pPr>
            <a:lvl8pPr marL="2008797" indent="0">
              <a:buNone/>
              <a:defRPr sz="1300"/>
            </a:lvl8pPr>
            <a:lvl9pPr marL="2295769" indent="0">
              <a:buNone/>
              <a:defRPr sz="1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4025895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915607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62626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6" y="133946"/>
            <a:ext cx="1839515" cy="43398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8" y="133946"/>
            <a:ext cx="5411391" cy="43398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58611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5"/>
            <a:ext cx="7773293" cy="110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71" indent="0" algn="ctr">
              <a:buNone/>
              <a:defRPr/>
            </a:lvl2pPr>
            <a:lvl3pPr marL="573942" indent="0" algn="ctr">
              <a:buNone/>
              <a:defRPr/>
            </a:lvl3pPr>
            <a:lvl4pPr marL="860913" indent="0" algn="ctr">
              <a:buNone/>
              <a:defRPr/>
            </a:lvl4pPr>
            <a:lvl5pPr marL="1147884" indent="0" algn="ctr">
              <a:buNone/>
              <a:defRPr/>
            </a:lvl5pPr>
            <a:lvl6pPr marL="1434855" indent="0" algn="ctr">
              <a:buNone/>
              <a:defRPr/>
            </a:lvl6pPr>
            <a:lvl7pPr marL="1721826" indent="0" algn="ctr">
              <a:buNone/>
              <a:defRPr/>
            </a:lvl7pPr>
            <a:lvl8pPr marL="2008797" indent="0" algn="ctr">
              <a:buNone/>
              <a:defRPr/>
            </a:lvl8pPr>
            <a:lvl9pPr marL="22957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65512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29702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71" indent="0">
              <a:buNone/>
              <a:defRPr sz="1100"/>
            </a:lvl2pPr>
            <a:lvl3pPr marL="573942" indent="0">
              <a:buNone/>
              <a:defRPr sz="1000"/>
            </a:lvl3pPr>
            <a:lvl4pPr marL="860913" indent="0">
              <a:buNone/>
              <a:defRPr sz="900"/>
            </a:lvl4pPr>
            <a:lvl5pPr marL="1147884" indent="0">
              <a:buNone/>
              <a:defRPr sz="900"/>
            </a:lvl5pPr>
            <a:lvl6pPr marL="1434855" indent="0">
              <a:buNone/>
              <a:defRPr sz="900"/>
            </a:lvl6pPr>
            <a:lvl7pPr marL="1721826" indent="0">
              <a:buNone/>
              <a:defRPr sz="900"/>
            </a:lvl7pPr>
            <a:lvl8pPr marL="2008797" indent="0">
              <a:buNone/>
              <a:defRPr sz="900"/>
            </a:lvl8pPr>
            <a:lvl9pPr marL="22957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97955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4969" y="1460004"/>
            <a:ext cx="1339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1578" y="1460004"/>
            <a:ext cx="1339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66675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4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4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19498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30014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86790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71" indent="0">
              <a:buNone/>
              <a:defRPr sz="1100"/>
            </a:lvl2pPr>
            <a:lvl3pPr marL="573942" indent="0">
              <a:buNone/>
              <a:defRPr sz="1000"/>
            </a:lvl3pPr>
            <a:lvl4pPr marL="860913" indent="0">
              <a:buNone/>
              <a:defRPr sz="900"/>
            </a:lvl4pPr>
            <a:lvl5pPr marL="1147884" indent="0">
              <a:buNone/>
              <a:defRPr sz="900"/>
            </a:lvl5pPr>
            <a:lvl6pPr marL="1434855" indent="0">
              <a:buNone/>
              <a:defRPr sz="900"/>
            </a:lvl6pPr>
            <a:lvl7pPr marL="1721826" indent="0">
              <a:buNone/>
              <a:defRPr sz="900"/>
            </a:lvl7pPr>
            <a:lvl8pPr marL="2008797" indent="0">
              <a:buNone/>
              <a:defRPr sz="900"/>
            </a:lvl8pPr>
            <a:lvl9pPr marL="22957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9588298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6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5" y="205104"/>
            <a:ext cx="5111129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6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177631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71" indent="0">
              <a:buNone/>
              <a:defRPr sz="1800"/>
            </a:lvl2pPr>
            <a:lvl3pPr marL="573942" indent="0">
              <a:buNone/>
              <a:defRPr sz="1500"/>
            </a:lvl3pPr>
            <a:lvl4pPr marL="860913" indent="0">
              <a:buNone/>
              <a:defRPr sz="1300"/>
            </a:lvl4pPr>
            <a:lvl5pPr marL="1147884" indent="0">
              <a:buNone/>
              <a:defRPr sz="1300"/>
            </a:lvl5pPr>
            <a:lvl6pPr marL="1434855" indent="0">
              <a:buNone/>
              <a:defRPr sz="1300"/>
            </a:lvl6pPr>
            <a:lvl7pPr marL="1721826" indent="0">
              <a:buNone/>
              <a:defRPr sz="1300"/>
            </a:lvl7pPr>
            <a:lvl8pPr marL="2008797" indent="0">
              <a:buNone/>
              <a:defRPr sz="1300"/>
            </a:lvl8pPr>
            <a:lvl9pPr marL="2295769" indent="0">
              <a:buNone/>
              <a:defRPr sz="1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4025895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667097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45833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6" y="133946"/>
            <a:ext cx="1839515" cy="43398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8" y="133946"/>
            <a:ext cx="5411391" cy="43398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02395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5"/>
            <a:ext cx="7773293" cy="110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71" indent="0" algn="ctr">
              <a:buNone/>
              <a:defRPr/>
            </a:lvl2pPr>
            <a:lvl3pPr marL="573942" indent="0" algn="ctr">
              <a:buNone/>
              <a:defRPr/>
            </a:lvl3pPr>
            <a:lvl4pPr marL="860913" indent="0" algn="ctr">
              <a:buNone/>
              <a:defRPr/>
            </a:lvl4pPr>
            <a:lvl5pPr marL="1147884" indent="0" algn="ctr">
              <a:buNone/>
              <a:defRPr/>
            </a:lvl5pPr>
            <a:lvl6pPr marL="1434855" indent="0" algn="ctr">
              <a:buNone/>
              <a:defRPr/>
            </a:lvl6pPr>
            <a:lvl7pPr marL="1721826" indent="0" algn="ctr">
              <a:buNone/>
              <a:defRPr/>
            </a:lvl7pPr>
            <a:lvl8pPr marL="2008797" indent="0" algn="ctr">
              <a:buNone/>
              <a:defRPr/>
            </a:lvl8pPr>
            <a:lvl9pPr marL="22957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9108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40846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71" indent="0">
              <a:buNone/>
              <a:defRPr sz="1100"/>
            </a:lvl2pPr>
            <a:lvl3pPr marL="573942" indent="0">
              <a:buNone/>
              <a:defRPr sz="1000"/>
            </a:lvl3pPr>
            <a:lvl4pPr marL="860913" indent="0">
              <a:buNone/>
              <a:defRPr sz="900"/>
            </a:lvl4pPr>
            <a:lvl5pPr marL="1147884" indent="0">
              <a:buNone/>
              <a:defRPr sz="900"/>
            </a:lvl5pPr>
            <a:lvl6pPr marL="1434855" indent="0">
              <a:buNone/>
              <a:defRPr sz="900"/>
            </a:lvl6pPr>
            <a:lvl7pPr marL="1721826" indent="0">
              <a:buNone/>
              <a:defRPr sz="900"/>
            </a:lvl7pPr>
            <a:lvl8pPr marL="2008797" indent="0">
              <a:buNone/>
              <a:defRPr sz="900"/>
            </a:lvl8pPr>
            <a:lvl9pPr marL="22957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015886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460004"/>
            <a:ext cx="1718965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460004"/>
            <a:ext cx="1718965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5358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4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4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98012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0273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460004"/>
            <a:ext cx="3625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460004"/>
            <a:ext cx="3625453" cy="301377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61286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280452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6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5" y="205104"/>
            <a:ext cx="5111129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6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9217179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71" indent="0">
              <a:buNone/>
              <a:defRPr sz="1800"/>
            </a:lvl2pPr>
            <a:lvl3pPr marL="573942" indent="0">
              <a:buNone/>
              <a:defRPr sz="1500"/>
            </a:lvl3pPr>
            <a:lvl4pPr marL="860913" indent="0">
              <a:buNone/>
              <a:defRPr sz="1300"/>
            </a:lvl4pPr>
            <a:lvl5pPr marL="1147884" indent="0">
              <a:buNone/>
              <a:defRPr sz="1300"/>
            </a:lvl5pPr>
            <a:lvl6pPr marL="1434855" indent="0">
              <a:buNone/>
              <a:defRPr sz="1300"/>
            </a:lvl6pPr>
            <a:lvl7pPr marL="1721826" indent="0">
              <a:buNone/>
              <a:defRPr sz="1300"/>
            </a:lvl7pPr>
            <a:lvl8pPr marL="2008797" indent="0">
              <a:buNone/>
              <a:defRPr sz="1300"/>
            </a:lvl8pPr>
            <a:lvl9pPr marL="2295769" indent="0">
              <a:buNone/>
              <a:defRPr sz="1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4025895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71803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52153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6" y="133946"/>
            <a:ext cx="1839515" cy="43398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8" y="133946"/>
            <a:ext cx="5411391" cy="43398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77948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5"/>
            <a:ext cx="7773293" cy="1102537"/>
          </a:xfrm>
          <a:prstGeom prst="rect">
            <a:avLst/>
          </a:prstGeom>
        </p:spPr>
        <p:txBody>
          <a:bodyPr vert="horz" lIns="57394" tIns="28697" rIns="57394" bIns="286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71" indent="0" algn="ctr">
              <a:buNone/>
              <a:defRPr/>
            </a:lvl2pPr>
            <a:lvl3pPr marL="573942" indent="0" algn="ctr">
              <a:buNone/>
              <a:defRPr/>
            </a:lvl3pPr>
            <a:lvl4pPr marL="860913" indent="0" algn="ctr">
              <a:buNone/>
              <a:defRPr/>
            </a:lvl4pPr>
            <a:lvl5pPr marL="1147884" indent="0" algn="ctr">
              <a:buNone/>
              <a:defRPr/>
            </a:lvl5pPr>
            <a:lvl6pPr marL="1434855" indent="0" algn="ctr">
              <a:buNone/>
              <a:defRPr/>
            </a:lvl6pPr>
            <a:lvl7pPr marL="1721826" indent="0" algn="ctr">
              <a:buNone/>
              <a:defRPr/>
            </a:lvl7pPr>
            <a:lvl8pPr marL="2008797" indent="0" algn="ctr">
              <a:buNone/>
              <a:defRPr/>
            </a:lvl8pPr>
            <a:lvl9pPr marL="22957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56925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4" tIns="28697" rIns="57394" bIns="286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17389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  <a:prstGeom prst="rect">
            <a:avLst/>
          </a:prstGeom>
        </p:spPr>
        <p:txBody>
          <a:bodyPr vert="horz" lIns="57394" tIns="28697" rIns="57394" bIns="28697"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71" indent="0">
              <a:buNone/>
              <a:defRPr sz="1100"/>
            </a:lvl2pPr>
            <a:lvl3pPr marL="573942" indent="0">
              <a:buNone/>
              <a:defRPr sz="1000"/>
            </a:lvl3pPr>
            <a:lvl4pPr marL="860913" indent="0">
              <a:buNone/>
              <a:defRPr sz="900"/>
            </a:lvl4pPr>
            <a:lvl5pPr marL="1147884" indent="0">
              <a:buNone/>
              <a:defRPr sz="900"/>
            </a:lvl5pPr>
            <a:lvl6pPr marL="1434855" indent="0">
              <a:buNone/>
              <a:defRPr sz="900"/>
            </a:lvl6pPr>
            <a:lvl7pPr marL="1721826" indent="0">
              <a:buNone/>
              <a:defRPr sz="900"/>
            </a:lvl7pPr>
            <a:lvl8pPr marL="2008797" indent="0">
              <a:buNone/>
              <a:defRPr sz="900"/>
            </a:lvl8pPr>
            <a:lvl9pPr marL="22957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267746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4" tIns="28697" rIns="57394" bIns="286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669727"/>
            <a:ext cx="3625453" cy="380404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669727"/>
            <a:ext cx="3625453" cy="380404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44846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4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4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3112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4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4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07478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4" tIns="28697" rIns="57394" bIns="286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756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613700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6" y="205105"/>
            <a:ext cx="3008189" cy="871481"/>
          </a:xfrm>
          <a:prstGeom prst="rect">
            <a:avLst/>
          </a:prstGeom>
        </p:spPr>
        <p:txBody>
          <a:bodyPr vert="horz" lIns="57394" tIns="28697" rIns="57394" bIns="28697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5" y="205104"/>
            <a:ext cx="5111129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6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987171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3600618"/>
            <a:ext cx="5486177" cy="425276"/>
          </a:xfrm>
          <a:prstGeom prst="rect">
            <a:avLst/>
          </a:prstGeom>
        </p:spPr>
        <p:txBody>
          <a:bodyPr vert="horz" lIns="57394" tIns="28697" rIns="57394" bIns="28697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71" indent="0">
              <a:buNone/>
              <a:defRPr sz="1800"/>
            </a:lvl2pPr>
            <a:lvl3pPr marL="573942" indent="0">
              <a:buNone/>
              <a:defRPr sz="1500"/>
            </a:lvl3pPr>
            <a:lvl4pPr marL="860913" indent="0">
              <a:buNone/>
              <a:defRPr sz="1300"/>
            </a:lvl4pPr>
            <a:lvl5pPr marL="1147884" indent="0">
              <a:buNone/>
              <a:defRPr sz="1300"/>
            </a:lvl5pPr>
            <a:lvl6pPr marL="1434855" indent="0">
              <a:buNone/>
              <a:defRPr sz="1300"/>
            </a:lvl6pPr>
            <a:lvl7pPr marL="1721826" indent="0">
              <a:buNone/>
              <a:defRPr sz="1300"/>
            </a:lvl7pPr>
            <a:lvl8pPr marL="2008797" indent="0">
              <a:buNone/>
              <a:defRPr sz="1300"/>
            </a:lvl8pPr>
            <a:lvl9pPr marL="2295769" indent="0">
              <a:buNone/>
              <a:defRPr sz="1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4025895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8697796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  <a:prstGeom prst="rect">
            <a:avLst/>
          </a:prstGeom>
        </p:spPr>
        <p:txBody>
          <a:bodyPr vert="horz" lIns="57394" tIns="28697" rIns="57394" bIns="286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40321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8" y="205941"/>
            <a:ext cx="2057176" cy="4267833"/>
          </a:xfrm>
          <a:prstGeom prst="rect">
            <a:avLst/>
          </a:prstGeom>
        </p:spPr>
        <p:txBody>
          <a:bodyPr vert="eaVert" lIns="57394" tIns="28697" rIns="57394" bIns="2869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6" y="205941"/>
            <a:ext cx="6064375" cy="42678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0949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23571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52050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6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5" y="205104"/>
            <a:ext cx="5111129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6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62292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22D296-4269-3844-AB23-7FA8DEE9BE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85306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71" indent="0">
              <a:buNone/>
              <a:defRPr sz="1800"/>
            </a:lvl2pPr>
            <a:lvl3pPr marL="573942" indent="0">
              <a:buNone/>
              <a:defRPr sz="1500"/>
            </a:lvl3pPr>
            <a:lvl4pPr marL="860913" indent="0">
              <a:buNone/>
              <a:defRPr sz="1300"/>
            </a:lvl4pPr>
            <a:lvl5pPr marL="1147884" indent="0">
              <a:buNone/>
              <a:defRPr sz="1300"/>
            </a:lvl5pPr>
            <a:lvl6pPr marL="1434855" indent="0">
              <a:buNone/>
              <a:defRPr sz="1300"/>
            </a:lvl6pPr>
            <a:lvl7pPr marL="1721826" indent="0">
              <a:buNone/>
              <a:defRPr sz="1300"/>
            </a:lvl7pPr>
            <a:lvl8pPr marL="2008797" indent="0">
              <a:buNone/>
              <a:defRPr sz="1300"/>
            </a:lvl8pPr>
            <a:lvl9pPr marL="2295769" indent="0">
              <a:buNone/>
              <a:defRPr sz="1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4025895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681764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8375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6" y="133946"/>
            <a:ext cx="1839515" cy="43398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8" y="133946"/>
            <a:ext cx="5411391" cy="43398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24442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5"/>
            <a:ext cx="7773293" cy="110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  <a:prstGeom prst="rect">
            <a:avLst/>
          </a:prstGeom>
        </p:spPr>
        <p:txBody>
          <a:bodyPr vert="horz" lIns="57394" tIns="28697" rIns="57394" bIns="28697"/>
          <a:lstStyle>
            <a:lvl1pPr marL="0" indent="0" algn="ctr">
              <a:buNone/>
              <a:defRPr/>
            </a:lvl1pPr>
            <a:lvl2pPr marL="286971" indent="0" algn="ctr">
              <a:buNone/>
              <a:defRPr/>
            </a:lvl2pPr>
            <a:lvl3pPr marL="573942" indent="0" algn="ctr">
              <a:buNone/>
              <a:defRPr/>
            </a:lvl3pPr>
            <a:lvl4pPr marL="860913" indent="0" algn="ctr">
              <a:buNone/>
              <a:defRPr/>
            </a:lvl4pPr>
            <a:lvl5pPr marL="1147884" indent="0" algn="ctr">
              <a:buNone/>
              <a:defRPr/>
            </a:lvl5pPr>
            <a:lvl6pPr marL="1434855" indent="0" algn="ctr">
              <a:buNone/>
              <a:defRPr/>
            </a:lvl6pPr>
            <a:lvl7pPr marL="1721826" indent="0" algn="ctr">
              <a:buNone/>
              <a:defRPr/>
            </a:lvl7pPr>
            <a:lvl8pPr marL="2008797" indent="0" algn="ctr">
              <a:buNone/>
              <a:defRPr/>
            </a:lvl8pPr>
            <a:lvl9pPr marL="22957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75935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200486"/>
            <a:ext cx="8228707" cy="3393839"/>
          </a:xfrm>
          <a:prstGeom prst="rect">
            <a:avLst/>
          </a:prstGeom>
        </p:spPr>
        <p:txBody>
          <a:bodyPr vert="horz" lIns="57394" tIns="28697" rIns="57394" bIns="28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1682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57394" tIns="28697" rIns="57394" bIns="28697" anchor="b"/>
          <a:lstStyle>
            <a:lvl1pPr marL="0" indent="0">
              <a:buNone/>
              <a:defRPr sz="1300"/>
            </a:lvl1pPr>
            <a:lvl2pPr marL="286971" indent="0">
              <a:buNone/>
              <a:defRPr sz="1100"/>
            </a:lvl2pPr>
            <a:lvl3pPr marL="573942" indent="0">
              <a:buNone/>
              <a:defRPr sz="1000"/>
            </a:lvl3pPr>
            <a:lvl4pPr marL="860913" indent="0">
              <a:buNone/>
              <a:defRPr sz="900"/>
            </a:lvl4pPr>
            <a:lvl5pPr marL="1147884" indent="0">
              <a:buNone/>
              <a:defRPr sz="900"/>
            </a:lvl5pPr>
            <a:lvl6pPr marL="1434855" indent="0">
              <a:buNone/>
              <a:defRPr sz="900"/>
            </a:lvl6pPr>
            <a:lvl7pPr marL="1721826" indent="0">
              <a:buNone/>
              <a:defRPr sz="900"/>
            </a:lvl7pPr>
            <a:lvl8pPr marL="2008797" indent="0">
              <a:buNone/>
              <a:defRPr sz="900"/>
            </a:lvl8pPr>
            <a:lvl9pPr marL="22957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495859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200486"/>
            <a:ext cx="4060775" cy="3393839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200486"/>
            <a:ext cx="4060775" cy="3393839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06422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4"/>
            <a:ext cx="4039568" cy="479691"/>
          </a:xfrm>
          <a:prstGeom prst="rect">
            <a:avLst/>
          </a:prstGeom>
        </p:spPr>
        <p:txBody>
          <a:bodyPr vert="horz" lIns="57394" tIns="28697" rIns="57394" bIns="28697"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4"/>
            <a:ext cx="4041799" cy="479691"/>
          </a:xfrm>
          <a:prstGeom prst="rect">
            <a:avLst/>
          </a:prstGeom>
        </p:spPr>
        <p:txBody>
          <a:bodyPr vert="horz" lIns="57394" tIns="28697" rIns="57394" bIns="28697"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9317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88698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91472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71" indent="0">
              <a:buNone/>
              <a:defRPr sz="1100"/>
            </a:lvl2pPr>
            <a:lvl3pPr marL="573942" indent="0">
              <a:buNone/>
              <a:defRPr sz="1000"/>
            </a:lvl3pPr>
            <a:lvl4pPr marL="860913" indent="0">
              <a:buNone/>
              <a:defRPr sz="900"/>
            </a:lvl4pPr>
            <a:lvl5pPr marL="1147884" indent="0">
              <a:buNone/>
              <a:defRPr sz="900"/>
            </a:lvl5pPr>
            <a:lvl6pPr marL="1434855" indent="0">
              <a:buNone/>
              <a:defRPr sz="900"/>
            </a:lvl6pPr>
            <a:lvl7pPr marL="1721826" indent="0">
              <a:buNone/>
              <a:defRPr sz="900"/>
            </a:lvl7pPr>
            <a:lvl8pPr marL="2008797" indent="0">
              <a:buNone/>
              <a:defRPr sz="900"/>
            </a:lvl8pPr>
            <a:lvl9pPr marL="22957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AB93D9-3E24-264B-A458-294E9ABBB44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97185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6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5" y="205104"/>
            <a:ext cx="5111129" cy="4389220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6" y="1076586"/>
            <a:ext cx="3008189" cy="3517739"/>
          </a:xfrm>
          <a:prstGeom prst="rect">
            <a:avLst/>
          </a:prstGeom>
        </p:spPr>
        <p:txBody>
          <a:bodyPr vert="horz" lIns="57394" tIns="28697" rIns="57394" bIns="28697"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271672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5"/>
          </a:xfrm>
          <a:prstGeom prst="rect">
            <a:avLst/>
          </a:prstGeom>
        </p:spPr>
        <p:txBody>
          <a:bodyPr vert="horz" lIns="57394" tIns="28697" rIns="57394" bIns="28697"/>
          <a:lstStyle>
            <a:lvl1pPr marL="0" indent="0">
              <a:buNone/>
              <a:defRPr sz="2000"/>
            </a:lvl1pPr>
            <a:lvl2pPr marL="286971" indent="0">
              <a:buNone/>
              <a:defRPr sz="1800"/>
            </a:lvl2pPr>
            <a:lvl3pPr marL="573942" indent="0">
              <a:buNone/>
              <a:defRPr sz="1500"/>
            </a:lvl3pPr>
            <a:lvl4pPr marL="860913" indent="0">
              <a:buNone/>
              <a:defRPr sz="1300"/>
            </a:lvl4pPr>
            <a:lvl5pPr marL="1147884" indent="0">
              <a:buNone/>
              <a:defRPr sz="1300"/>
            </a:lvl5pPr>
            <a:lvl6pPr marL="1434855" indent="0">
              <a:buNone/>
              <a:defRPr sz="1300"/>
            </a:lvl6pPr>
            <a:lvl7pPr marL="1721826" indent="0">
              <a:buNone/>
              <a:defRPr sz="1300"/>
            </a:lvl7pPr>
            <a:lvl8pPr marL="2008797" indent="0">
              <a:buNone/>
              <a:defRPr sz="1300"/>
            </a:lvl8pPr>
            <a:lvl9pPr marL="2295769" indent="0">
              <a:buNone/>
              <a:defRPr sz="1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4025895"/>
            <a:ext cx="5486177" cy="603591"/>
          </a:xfrm>
          <a:prstGeom prst="rect">
            <a:avLst/>
          </a:prstGeom>
        </p:spPr>
        <p:txBody>
          <a:bodyPr vert="horz" lIns="57394" tIns="28697" rIns="57394" bIns="28697"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59099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6"/>
            <a:ext cx="8228707" cy="3393839"/>
          </a:xfrm>
          <a:prstGeom prst="rect">
            <a:avLst/>
          </a:prstGeom>
        </p:spPr>
        <p:txBody>
          <a:bodyPr vert="eaVert" lIns="57394" tIns="28697" rIns="57394" bIns="28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6923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8" y="1200486"/>
            <a:ext cx="2057176" cy="3393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6" y="1200486"/>
            <a:ext cx="6064375" cy="3393839"/>
          </a:xfrm>
          <a:prstGeom prst="rect">
            <a:avLst/>
          </a:prstGeom>
        </p:spPr>
        <p:txBody>
          <a:bodyPr vert="eaVert" lIns="57394" tIns="28697" rIns="57394" bIns="28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10821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5"/>
            <a:ext cx="7773293" cy="110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71" indent="0" algn="ctr">
              <a:buNone/>
              <a:defRPr/>
            </a:lvl2pPr>
            <a:lvl3pPr marL="573942" indent="0" algn="ctr">
              <a:buNone/>
              <a:defRPr/>
            </a:lvl3pPr>
            <a:lvl4pPr marL="860913" indent="0" algn="ctr">
              <a:buNone/>
              <a:defRPr/>
            </a:lvl4pPr>
            <a:lvl5pPr marL="1147884" indent="0" algn="ctr">
              <a:buNone/>
              <a:defRPr/>
            </a:lvl5pPr>
            <a:lvl6pPr marL="1434855" indent="0" algn="ctr">
              <a:buNone/>
              <a:defRPr/>
            </a:lvl6pPr>
            <a:lvl7pPr marL="1721826" indent="0" algn="ctr">
              <a:buNone/>
              <a:defRPr/>
            </a:lvl7pPr>
            <a:lvl8pPr marL="2008797" indent="0" algn="ctr">
              <a:buNone/>
              <a:defRPr/>
            </a:lvl8pPr>
            <a:lvl9pPr marL="22957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05883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14297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71" indent="0">
              <a:buNone/>
              <a:defRPr sz="1100"/>
            </a:lvl2pPr>
            <a:lvl3pPr marL="573942" indent="0">
              <a:buNone/>
              <a:defRPr sz="1000"/>
            </a:lvl3pPr>
            <a:lvl4pPr marL="860913" indent="0">
              <a:buNone/>
              <a:defRPr sz="900"/>
            </a:lvl4pPr>
            <a:lvl5pPr marL="1147884" indent="0">
              <a:buNone/>
              <a:defRPr sz="900"/>
            </a:lvl5pPr>
            <a:lvl6pPr marL="1434855" indent="0">
              <a:buNone/>
              <a:defRPr sz="900"/>
            </a:lvl6pPr>
            <a:lvl7pPr marL="1721826" indent="0">
              <a:buNone/>
              <a:defRPr sz="900"/>
            </a:lvl7pPr>
            <a:lvl8pPr marL="2008797" indent="0">
              <a:buNone/>
              <a:defRPr sz="900"/>
            </a:lvl8pPr>
            <a:lvl9pPr marL="22957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880555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2652117"/>
            <a:ext cx="3625453" cy="59605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2652117"/>
            <a:ext cx="3625453" cy="59605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7495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4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4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09567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8314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2652117"/>
            <a:ext cx="3625453" cy="59605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2652117"/>
            <a:ext cx="3625453" cy="59605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9FBDE1-B874-154D-88C4-A9C9748952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8273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9500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6" y="205105"/>
            <a:ext cx="3008189" cy="871481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5" y="205104"/>
            <a:ext cx="5111129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6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723971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3600618"/>
            <a:ext cx="5486177" cy="425276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71" indent="0">
              <a:buNone/>
              <a:defRPr sz="1800"/>
            </a:lvl2pPr>
            <a:lvl3pPr marL="573942" indent="0">
              <a:buNone/>
              <a:defRPr sz="1500"/>
            </a:lvl3pPr>
            <a:lvl4pPr marL="860913" indent="0">
              <a:buNone/>
              <a:defRPr sz="1300"/>
            </a:lvl4pPr>
            <a:lvl5pPr marL="1147884" indent="0">
              <a:buNone/>
              <a:defRPr sz="1300"/>
            </a:lvl5pPr>
            <a:lvl6pPr marL="1434855" indent="0">
              <a:buNone/>
              <a:defRPr sz="1300"/>
            </a:lvl6pPr>
            <a:lvl7pPr marL="1721826" indent="0">
              <a:buNone/>
              <a:defRPr sz="1300"/>
            </a:lvl7pPr>
            <a:lvl8pPr marL="2008797" indent="0">
              <a:buNone/>
              <a:defRPr sz="1300"/>
            </a:lvl8pPr>
            <a:lvl9pPr marL="2295769" indent="0">
              <a:buNone/>
              <a:defRPr sz="1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4025895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15905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89902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6" y="863948"/>
            <a:ext cx="1839515" cy="23842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8" y="863948"/>
            <a:ext cx="5411391" cy="23842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54601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5"/>
            <a:ext cx="7773293" cy="110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  <a:prstGeom prst="rect">
            <a:avLst/>
          </a:prstGeom>
        </p:spPr>
        <p:txBody>
          <a:bodyPr vert="horz" lIns="57394" tIns="28697" rIns="57394" bIns="28697"/>
          <a:lstStyle>
            <a:lvl1pPr marL="0" indent="0" algn="ctr">
              <a:buNone/>
              <a:defRPr/>
            </a:lvl1pPr>
            <a:lvl2pPr marL="286971" indent="0" algn="ctr">
              <a:buNone/>
              <a:defRPr/>
            </a:lvl2pPr>
            <a:lvl3pPr marL="573942" indent="0" algn="ctr">
              <a:buNone/>
              <a:defRPr/>
            </a:lvl3pPr>
            <a:lvl4pPr marL="860913" indent="0" algn="ctr">
              <a:buNone/>
              <a:defRPr/>
            </a:lvl4pPr>
            <a:lvl5pPr marL="1147884" indent="0" algn="ctr">
              <a:buNone/>
              <a:defRPr/>
            </a:lvl5pPr>
            <a:lvl6pPr marL="1434855" indent="0" algn="ctr">
              <a:buNone/>
              <a:defRPr/>
            </a:lvl6pPr>
            <a:lvl7pPr marL="1721826" indent="0" algn="ctr">
              <a:buNone/>
              <a:defRPr/>
            </a:lvl7pPr>
            <a:lvl8pPr marL="2008797" indent="0" algn="ctr">
              <a:buNone/>
              <a:defRPr/>
            </a:lvl8pPr>
            <a:lvl9pPr marL="22957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96993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200486"/>
            <a:ext cx="8228707" cy="3393839"/>
          </a:xfrm>
          <a:prstGeom prst="rect">
            <a:avLst/>
          </a:prstGeom>
        </p:spPr>
        <p:txBody>
          <a:bodyPr vert="horz" lIns="57394" tIns="28697" rIns="57394" bIns="28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92893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57394" tIns="28697" rIns="57394" bIns="28697" anchor="b"/>
          <a:lstStyle>
            <a:lvl1pPr marL="0" indent="0">
              <a:buNone/>
              <a:defRPr sz="1300"/>
            </a:lvl1pPr>
            <a:lvl2pPr marL="286971" indent="0">
              <a:buNone/>
              <a:defRPr sz="1100"/>
            </a:lvl2pPr>
            <a:lvl3pPr marL="573942" indent="0">
              <a:buNone/>
              <a:defRPr sz="1000"/>
            </a:lvl3pPr>
            <a:lvl4pPr marL="860913" indent="0">
              <a:buNone/>
              <a:defRPr sz="900"/>
            </a:lvl4pPr>
            <a:lvl5pPr marL="1147884" indent="0">
              <a:buNone/>
              <a:defRPr sz="900"/>
            </a:lvl5pPr>
            <a:lvl6pPr marL="1434855" indent="0">
              <a:buNone/>
              <a:defRPr sz="900"/>
            </a:lvl6pPr>
            <a:lvl7pPr marL="1721826" indent="0">
              <a:buNone/>
              <a:defRPr sz="900"/>
            </a:lvl7pPr>
            <a:lvl8pPr marL="2008797" indent="0">
              <a:buNone/>
              <a:defRPr sz="900"/>
            </a:lvl8pPr>
            <a:lvl9pPr marL="22957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170188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200486"/>
            <a:ext cx="4060775" cy="3393839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200486"/>
            <a:ext cx="4060775" cy="3393839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75150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4"/>
            <a:ext cx="4039568" cy="479691"/>
          </a:xfrm>
          <a:prstGeom prst="rect">
            <a:avLst/>
          </a:prstGeom>
        </p:spPr>
        <p:txBody>
          <a:bodyPr vert="horz" lIns="57394" tIns="28697" rIns="57394" bIns="28697"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4"/>
            <a:ext cx="4041799" cy="479691"/>
          </a:xfrm>
          <a:prstGeom prst="rect">
            <a:avLst/>
          </a:prstGeom>
        </p:spPr>
        <p:txBody>
          <a:bodyPr vert="horz" lIns="57394" tIns="28697" rIns="57394" bIns="28697"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01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4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4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BCCB53-53C8-934A-B366-1E48A00F01C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52965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13158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151396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6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5" y="205104"/>
            <a:ext cx="5111129" cy="4389220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6" y="1076586"/>
            <a:ext cx="3008189" cy="3517739"/>
          </a:xfrm>
          <a:prstGeom prst="rect">
            <a:avLst/>
          </a:prstGeom>
        </p:spPr>
        <p:txBody>
          <a:bodyPr vert="horz" lIns="57394" tIns="28697" rIns="57394" bIns="28697"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80569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5"/>
          </a:xfrm>
          <a:prstGeom prst="rect">
            <a:avLst/>
          </a:prstGeom>
        </p:spPr>
        <p:txBody>
          <a:bodyPr vert="horz" lIns="57394" tIns="28697" rIns="57394" bIns="28697"/>
          <a:lstStyle>
            <a:lvl1pPr marL="0" indent="0">
              <a:buNone/>
              <a:defRPr sz="2000"/>
            </a:lvl1pPr>
            <a:lvl2pPr marL="286971" indent="0">
              <a:buNone/>
              <a:defRPr sz="1800"/>
            </a:lvl2pPr>
            <a:lvl3pPr marL="573942" indent="0">
              <a:buNone/>
              <a:defRPr sz="1500"/>
            </a:lvl3pPr>
            <a:lvl4pPr marL="860913" indent="0">
              <a:buNone/>
              <a:defRPr sz="1300"/>
            </a:lvl4pPr>
            <a:lvl5pPr marL="1147884" indent="0">
              <a:buNone/>
              <a:defRPr sz="1300"/>
            </a:lvl5pPr>
            <a:lvl6pPr marL="1434855" indent="0">
              <a:buNone/>
              <a:defRPr sz="1300"/>
            </a:lvl6pPr>
            <a:lvl7pPr marL="1721826" indent="0">
              <a:buNone/>
              <a:defRPr sz="1300"/>
            </a:lvl7pPr>
            <a:lvl8pPr marL="2008797" indent="0">
              <a:buNone/>
              <a:defRPr sz="1300"/>
            </a:lvl8pPr>
            <a:lvl9pPr marL="2295769" indent="0">
              <a:buNone/>
              <a:defRPr sz="1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4025895"/>
            <a:ext cx="5486177" cy="603591"/>
          </a:xfrm>
          <a:prstGeom prst="rect">
            <a:avLst/>
          </a:prstGeom>
        </p:spPr>
        <p:txBody>
          <a:bodyPr vert="horz" lIns="57394" tIns="28697" rIns="57394" bIns="28697"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862751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6"/>
            <a:ext cx="8228707" cy="3393839"/>
          </a:xfrm>
          <a:prstGeom prst="rect">
            <a:avLst/>
          </a:prstGeom>
        </p:spPr>
        <p:txBody>
          <a:bodyPr vert="eaVert" lIns="57394" tIns="28697" rIns="57394" bIns="28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77985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8" y="1200485"/>
            <a:ext cx="2057176" cy="358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6" y="1200485"/>
            <a:ext cx="6064375" cy="3581363"/>
          </a:xfrm>
          <a:prstGeom prst="rect">
            <a:avLst/>
          </a:prstGeom>
        </p:spPr>
        <p:txBody>
          <a:bodyPr vert="eaVert" lIns="57394" tIns="28697" rIns="57394" bIns="28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06709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5"/>
            <a:ext cx="7773293" cy="110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  <a:prstGeom prst="rect">
            <a:avLst/>
          </a:prstGeom>
        </p:spPr>
        <p:txBody>
          <a:bodyPr vert="horz" lIns="57394" tIns="28697" rIns="57394" bIns="28697"/>
          <a:lstStyle>
            <a:lvl1pPr marL="0" indent="0" algn="ctr">
              <a:buNone/>
              <a:defRPr/>
            </a:lvl1pPr>
            <a:lvl2pPr marL="286971" indent="0" algn="ctr">
              <a:buNone/>
              <a:defRPr/>
            </a:lvl2pPr>
            <a:lvl3pPr marL="573942" indent="0" algn="ctr">
              <a:buNone/>
              <a:defRPr/>
            </a:lvl3pPr>
            <a:lvl4pPr marL="860913" indent="0" algn="ctr">
              <a:buNone/>
              <a:defRPr/>
            </a:lvl4pPr>
            <a:lvl5pPr marL="1147884" indent="0" algn="ctr">
              <a:buNone/>
              <a:defRPr/>
            </a:lvl5pPr>
            <a:lvl6pPr marL="1434855" indent="0" algn="ctr">
              <a:buNone/>
              <a:defRPr/>
            </a:lvl6pPr>
            <a:lvl7pPr marL="1721826" indent="0" algn="ctr">
              <a:buNone/>
              <a:defRPr/>
            </a:lvl7pPr>
            <a:lvl8pPr marL="2008797" indent="0" algn="ctr">
              <a:buNone/>
              <a:defRPr/>
            </a:lvl8pPr>
            <a:lvl9pPr marL="22957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0184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200486"/>
            <a:ext cx="8228707" cy="3393839"/>
          </a:xfrm>
          <a:prstGeom prst="rect">
            <a:avLst/>
          </a:prstGeom>
        </p:spPr>
        <p:txBody>
          <a:bodyPr vert="horz" lIns="57394" tIns="28697" rIns="57394" bIns="28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33970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57394" tIns="28697" rIns="57394" bIns="28697" anchor="b"/>
          <a:lstStyle>
            <a:lvl1pPr marL="0" indent="0">
              <a:buNone/>
              <a:defRPr sz="1300"/>
            </a:lvl1pPr>
            <a:lvl2pPr marL="286971" indent="0">
              <a:buNone/>
              <a:defRPr sz="1100"/>
            </a:lvl2pPr>
            <a:lvl3pPr marL="573942" indent="0">
              <a:buNone/>
              <a:defRPr sz="1000"/>
            </a:lvl3pPr>
            <a:lvl4pPr marL="860913" indent="0">
              <a:buNone/>
              <a:defRPr sz="900"/>
            </a:lvl4pPr>
            <a:lvl5pPr marL="1147884" indent="0">
              <a:buNone/>
              <a:defRPr sz="900"/>
            </a:lvl5pPr>
            <a:lvl6pPr marL="1434855" indent="0">
              <a:buNone/>
              <a:defRPr sz="900"/>
            </a:lvl6pPr>
            <a:lvl7pPr marL="1721826" indent="0">
              <a:buNone/>
              <a:defRPr sz="900"/>
            </a:lvl7pPr>
            <a:lvl8pPr marL="2008797" indent="0">
              <a:buNone/>
              <a:defRPr sz="900"/>
            </a:lvl8pPr>
            <a:lvl9pPr marL="22957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271528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200486"/>
            <a:ext cx="4060775" cy="3393839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200486"/>
            <a:ext cx="4060775" cy="3393839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98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D83C78-63F9-4242-B35A-2F6B1771ED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05395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4"/>
            <a:ext cx="4039568" cy="479691"/>
          </a:xfrm>
          <a:prstGeom prst="rect">
            <a:avLst/>
          </a:prstGeom>
        </p:spPr>
        <p:txBody>
          <a:bodyPr vert="horz" lIns="57394" tIns="28697" rIns="57394" bIns="28697"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4"/>
            <a:ext cx="4041799" cy="479691"/>
          </a:xfrm>
          <a:prstGeom prst="rect">
            <a:avLst/>
          </a:prstGeom>
        </p:spPr>
        <p:txBody>
          <a:bodyPr vert="horz" lIns="57394" tIns="28697" rIns="57394" bIns="28697"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98181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38441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354935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6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5" y="205104"/>
            <a:ext cx="5111129" cy="4389220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6" y="1076586"/>
            <a:ext cx="3008189" cy="3517739"/>
          </a:xfrm>
          <a:prstGeom prst="rect">
            <a:avLst/>
          </a:prstGeom>
        </p:spPr>
        <p:txBody>
          <a:bodyPr vert="horz" lIns="57394" tIns="28697" rIns="57394" bIns="28697"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342047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5"/>
          </a:xfrm>
          <a:prstGeom prst="rect">
            <a:avLst/>
          </a:prstGeom>
        </p:spPr>
        <p:txBody>
          <a:bodyPr vert="horz" lIns="57394" tIns="28697" rIns="57394" bIns="28697"/>
          <a:lstStyle>
            <a:lvl1pPr marL="0" indent="0">
              <a:buNone/>
              <a:defRPr sz="2000"/>
            </a:lvl1pPr>
            <a:lvl2pPr marL="286971" indent="0">
              <a:buNone/>
              <a:defRPr sz="1800"/>
            </a:lvl2pPr>
            <a:lvl3pPr marL="573942" indent="0">
              <a:buNone/>
              <a:defRPr sz="1500"/>
            </a:lvl3pPr>
            <a:lvl4pPr marL="860913" indent="0">
              <a:buNone/>
              <a:defRPr sz="1300"/>
            </a:lvl4pPr>
            <a:lvl5pPr marL="1147884" indent="0">
              <a:buNone/>
              <a:defRPr sz="1300"/>
            </a:lvl5pPr>
            <a:lvl6pPr marL="1434855" indent="0">
              <a:buNone/>
              <a:defRPr sz="1300"/>
            </a:lvl6pPr>
            <a:lvl7pPr marL="1721826" indent="0">
              <a:buNone/>
              <a:defRPr sz="1300"/>
            </a:lvl7pPr>
            <a:lvl8pPr marL="2008797" indent="0">
              <a:buNone/>
              <a:defRPr sz="1300"/>
            </a:lvl8pPr>
            <a:lvl9pPr marL="2295769" indent="0">
              <a:buNone/>
              <a:defRPr sz="1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4025895"/>
            <a:ext cx="5486177" cy="603591"/>
          </a:xfrm>
          <a:prstGeom prst="rect">
            <a:avLst/>
          </a:prstGeom>
        </p:spPr>
        <p:txBody>
          <a:bodyPr vert="horz" lIns="57394" tIns="28697" rIns="57394" bIns="28697"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54948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6"/>
            <a:ext cx="8228707" cy="3393839"/>
          </a:xfrm>
          <a:prstGeom prst="rect">
            <a:avLst/>
          </a:prstGeom>
        </p:spPr>
        <p:txBody>
          <a:bodyPr vert="eaVert" lIns="57394" tIns="28697" rIns="57394" bIns="28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89628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8" y="1200485"/>
            <a:ext cx="2057176" cy="358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6" y="1200485"/>
            <a:ext cx="6064375" cy="3581363"/>
          </a:xfrm>
          <a:prstGeom prst="rect">
            <a:avLst/>
          </a:prstGeom>
        </p:spPr>
        <p:txBody>
          <a:bodyPr vert="eaVert" lIns="57394" tIns="28697" rIns="57394" bIns="28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58742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5"/>
            <a:ext cx="7773293" cy="110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71" indent="0" algn="ctr">
              <a:buNone/>
              <a:defRPr/>
            </a:lvl2pPr>
            <a:lvl3pPr marL="573942" indent="0" algn="ctr">
              <a:buNone/>
              <a:defRPr/>
            </a:lvl3pPr>
            <a:lvl4pPr marL="860913" indent="0" algn="ctr">
              <a:buNone/>
              <a:defRPr/>
            </a:lvl4pPr>
            <a:lvl5pPr marL="1147884" indent="0" algn="ctr">
              <a:buNone/>
              <a:defRPr/>
            </a:lvl5pPr>
            <a:lvl6pPr marL="1434855" indent="0" algn="ctr">
              <a:buNone/>
              <a:defRPr/>
            </a:lvl6pPr>
            <a:lvl7pPr marL="1721826" indent="0" algn="ctr">
              <a:buNone/>
              <a:defRPr/>
            </a:lvl7pPr>
            <a:lvl8pPr marL="2008797" indent="0" algn="ctr">
              <a:buNone/>
              <a:defRPr/>
            </a:lvl8pPr>
            <a:lvl9pPr marL="22957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43298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05072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71" indent="0">
              <a:buNone/>
              <a:defRPr sz="1100"/>
            </a:lvl2pPr>
            <a:lvl3pPr marL="573942" indent="0">
              <a:buNone/>
              <a:defRPr sz="1000"/>
            </a:lvl3pPr>
            <a:lvl4pPr marL="860913" indent="0">
              <a:buNone/>
              <a:defRPr sz="900"/>
            </a:lvl4pPr>
            <a:lvl5pPr marL="1147884" indent="0">
              <a:buNone/>
              <a:defRPr sz="900"/>
            </a:lvl5pPr>
            <a:lvl6pPr marL="1434855" indent="0">
              <a:buNone/>
              <a:defRPr sz="900"/>
            </a:lvl6pPr>
            <a:lvl7pPr marL="1721826" indent="0">
              <a:buNone/>
              <a:defRPr sz="900"/>
            </a:lvl7pPr>
            <a:lvl8pPr marL="2008797" indent="0">
              <a:buNone/>
              <a:defRPr sz="900"/>
            </a:lvl8pPr>
            <a:lvl9pPr marL="22957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79039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415024-5AD0-AC46-989C-018E4ECDD1C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17046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5" y="2524870"/>
            <a:ext cx="2009180" cy="174128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2524870"/>
            <a:ext cx="2009180" cy="174128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36743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4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4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76507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18857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437175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6" y="205105"/>
            <a:ext cx="3008189" cy="871481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5" y="205104"/>
            <a:ext cx="5111129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6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494157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3600618"/>
            <a:ext cx="5486177" cy="425276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71" indent="0">
              <a:buNone/>
              <a:defRPr sz="1800"/>
            </a:lvl2pPr>
            <a:lvl3pPr marL="573942" indent="0">
              <a:buNone/>
              <a:defRPr sz="1500"/>
            </a:lvl3pPr>
            <a:lvl4pPr marL="860913" indent="0">
              <a:buNone/>
              <a:defRPr sz="1300"/>
            </a:lvl4pPr>
            <a:lvl5pPr marL="1147884" indent="0">
              <a:buNone/>
              <a:defRPr sz="1300"/>
            </a:lvl5pPr>
            <a:lvl6pPr marL="1434855" indent="0">
              <a:buNone/>
              <a:defRPr sz="1300"/>
            </a:lvl6pPr>
            <a:lvl7pPr marL="1721826" indent="0">
              <a:buNone/>
              <a:defRPr sz="1300"/>
            </a:lvl7pPr>
            <a:lvl8pPr marL="2008797" indent="0">
              <a:buNone/>
              <a:defRPr sz="1300"/>
            </a:lvl8pPr>
            <a:lvl9pPr marL="2295769" indent="0">
              <a:buNone/>
              <a:defRPr sz="1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4025895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08628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43280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1" y="743397"/>
            <a:ext cx="1031379" cy="352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743397"/>
            <a:ext cx="2986981" cy="35227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07761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5"/>
            <a:ext cx="7773293" cy="110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86971" indent="0" algn="ctr">
              <a:buNone/>
              <a:defRPr/>
            </a:lvl2pPr>
            <a:lvl3pPr marL="573942" indent="0" algn="ctr">
              <a:buNone/>
              <a:defRPr/>
            </a:lvl3pPr>
            <a:lvl4pPr marL="860913" indent="0" algn="ctr">
              <a:buNone/>
              <a:defRPr/>
            </a:lvl4pPr>
            <a:lvl5pPr marL="1147884" indent="0" algn="ctr">
              <a:buNone/>
              <a:defRPr/>
            </a:lvl5pPr>
            <a:lvl6pPr marL="1434855" indent="0" algn="ctr">
              <a:buNone/>
              <a:defRPr/>
            </a:lvl6pPr>
            <a:lvl7pPr marL="1721826" indent="0" algn="ctr">
              <a:buNone/>
              <a:defRPr/>
            </a:lvl7pPr>
            <a:lvl8pPr marL="2008797" indent="0" algn="ctr">
              <a:buNone/>
              <a:defRPr/>
            </a:lvl8pPr>
            <a:lvl9pPr marL="22957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09330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8856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6" y="205105"/>
            <a:ext cx="3008189" cy="871481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5" y="205104"/>
            <a:ext cx="5111129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6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028A71-8BC5-864F-A550-786CE691597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50699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6971" indent="0">
              <a:buNone/>
              <a:defRPr sz="1100"/>
            </a:lvl2pPr>
            <a:lvl3pPr marL="573942" indent="0">
              <a:buNone/>
              <a:defRPr sz="1000"/>
            </a:lvl3pPr>
            <a:lvl4pPr marL="860913" indent="0">
              <a:buNone/>
              <a:defRPr sz="900"/>
            </a:lvl4pPr>
            <a:lvl5pPr marL="1147884" indent="0">
              <a:buNone/>
              <a:defRPr sz="900"/>
            </a:lvl5pPr>
            <a:lvl6pPr marL="1434855" indent="0">
              <a:buNone/>
              <a:defRPr sz="900"/>
            </a:lvl6pPr>
            <a:lvl7pPr marL="1721826" indent="0">
              <a:buNone/>
              <a:defRPr sz="900"/>
            </a:lvl7pPr>
            <a:lvl8pPr marL="2008797" indent="0">
              <a:buNone/>
              <a:defRPr sz="900"/>
            </a:lvl8pPr>
            <a:lvl9pPr marL="22957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658148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5" y="2524870"/>
            <a:ext cx="2009180" cy="174128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2524870"/>
            <a:ext cx="2009180" cy="174128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56476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4"/>
            <a:ext cx="4039568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4"/>
            <a:ext cx="4041799" cy="479691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47394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1347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947159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6" y="205105"/>
            <a:ext cx="3008189" cy="871481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5" y="205104"/>
            <a:ext cx="5111129" cy="43892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6" y="1076586"/>
            <a:ext cx="3008189" cy="3517739"/>
          </a:xfrm>
        </p:spPr>
        <p:txBody>
          <a:bodyPr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556859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3600618"/>
            <a:ext cx="5486177" cy="425276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71" indent="0">
              <a:buNone/>
              <a:defRPr sz="1800"/>
            </a:lvl2pPr>
            <a:lvl3pPr marL="573942" indent="0">
              <a:buNone/>
              <a:defRPr sz="1500"/>
            </a:lvl3pPr>
            <a:lvl4pPr marL="860913" indent="0">
              <a:buNone/>
              <a:defRPr sz="1300"/>
            </a:lvl4pPr>
            <a:lvl5pPr marL="1147884" indent="0">
              <a:buNone/>
              <a:defRPr sz="1300"/>
            </a:lvl5pPr>
            <a:lvl6pPr marL="1434855" indent="0">
              <a:buNone/>
              <a:defRPr sz="1300"/>
            </a:lvl6pPr>
            <a:lvl7pPr marL="1721826" indent="0">
              <a:buNone/>
              <a:defRPr sz="1300"/>
            </a:lvl7pPr>
            <a:lvl8pPr marL="2008797" indent="0">
              <a:buNone/>
              <a:defRPr sz="1300"/>
            </a:lvl8pPr>
            <a:lvl9pPr marL="2295769" indent="0">
              <a:buNone/>
              <a:defRPr sz="1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4025895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371079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94656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1" y="743397"/>
            <a:ext cx="1031379" cy="352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743397"/>
            <a:ext cx="2986981" cy="35227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11639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598135"/>
            <a:ext cx="7773293" cy="110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  <a:prstGeom prst="rect">
            <a:avLst/>
          </a:prstGeom>
        </p:spPr>
        <p:txBody>
          <a:bodyPr vert="horz" lIns="57394" tIns="28697" rIns="57394" bIns="28697"/>
          <a:lstStyle>
            <a:lvl1pPr marL="0" indent="0" algn="ctr">
              <a:buNone/>
              <a:defRPr/>
            </a:lvl1pPr>
            <a:lvl2pPr marL="286971" indent="0" algn="ctr">
              <a:buNone/>
              <a:defRPr/>
            </a:lvl2pPr>
            <a:lvl3pPr marL="573942" indent="0" algn="ctr">
              <a:buNone/>
              <a:defRPr/>
            </a:lvl3pPr>
            <a:lvl4pPr marL="860913" indent="0" algn="ctr">
              <a:buNone/>
              <a:defRPr/>
            </a:lvl4pPr>
            <a:lvl5pPr marL="1147884" indent="0" algn="ctr">
              <a:buNone/>
              <a:defRPr/>
            </a:lvl5pPr>
            <a:lvl6pPr marL="1434855" indent="0" algn="ctr">
              <a:buNone/>
              <a:defRPr/>
            </a:lvl6pPr>
            <a:lvl7pPr marL="1721826" indent="0" algn="ctr">
              <a:buNone/>
              <a:defRPr/>
            </a:lvl7pPr>
            <a:lvl8pPr marL="2008797" indent="0" algn="ctr">
              <a:buNone/>
              <a:defRPr/>
            </a:lvl8pPr>
            <a:lvl9pPr marL="22957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4548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3600618"/>
            <a:ext cx="5486177" cy="425276"/>
          </a:xfrm>
        </p:spPr>
        <p:txBody>
          <a:bodyPr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5"/>
          </a:xfrm>
        </p:spPr>
        <p:txBody>
          <a:bodyPr/>
          <a:lstStyle>
            <a:lvl1pPr marL="0" indent="0">
              <a:buNone/>
              <a:defRPr sz="2000"/>
            </a:lvl1pPr>
            <a:lvl2pPr marL="286971" indent="0">
              <a:buNone/>
              <a:defRPr sz="1800"/>
            </a:lvl2pPr>
            <a:lvl3pPr marL="573942" indent="0">
              <a:buNone/>
              <a:defRPr sz="1500"/>
            </a:lvl3pPr>
            <a:lvl4pPr marL="860913" indent="0">
              <a:buNone/>
              <a:defRPr sz="1300"/>
            </a:lvl4pPr>
            <a:lvl5pPr marL="1147884" indent="0">
              <a:buNone/>
              <a:defRPr sz="1300"/>
            </a:lvl5pPr>
            <a:lvl6pPr marL="1434855" indent="0">
              <a:buNone/>
              <a:defRPr sz="1300"/>
            </a:lvl6pPr>
            <a:lvl7pPr marL="1721826" indent="0">
              <a:buNone/>
              <a:defRPr sz="1300"/>
            </a:lvl7pPr>
            <a:lvl8pPr marL="2008797" indent="0">
              <a:buNone/>
              <a:defRPr sz="1300"/>
            </a:lvl8pPr>
            <a:lvl9pPr marL="2295769" indent="0">
              <a:buNone/>
              <a:defRPr sz="1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4025895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B1B6E8-ADBA-7A48-AD35-69A4F762BB4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62723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200486"/>
            <a:ext cx="8228707" cy="3393839"/>
          </a:xfrm>
          <a:prstGeom prst="rect">
            <a:avLst/>
          </a:prstGeom>
        </p:spPr>
        <p:txBody>
          <a:bodyPr vert="horz" lIns="57394" tIns="28697" rIns="57394" bIns="28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36213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57394" tIns="28697" rIns="57394" bIns="28697" anchor="b"/>
          <a:lstStyle>
            <a:lvl1pPr marL="0" indent="0">
              <a:buNone/>
              <a:defRPr sz="1300"/>
            </a:lvl1pPr>
            <a:lvl2pPr marL="286971" indent="0">
              <a:buNone/>
              <a:defRPr sz="1100"/>
            </a:lvl2pPr>
            <a:lvl3pPr marL="573942" indent="0">
              <a:buNone/>
              <a:defRPr sz="1000"/>
            </a:lvl3pPr>
            <a:lvl4pPr marL="860913" indent="0">
              <a:buNone/>
              <a:defRPr sz="900"/>
            </a:lvl4pPr>
            <a:lvl5pPr marL="1147884" indent="0">
              <a:buNone/>
              <a:defRPr sz="900"/>
            </a:lvl5pPr>
            <a:lvl6pPr marL="1434855" indent="0">
              <a:buNone/>
              <a:defRPr sz="900"/>
            </a:lvl6pPr>
            <a:lvl7pPr marL="1721826" indent="0">
              <a:buNone/>
              <a:defRPr sz="900"/>
            </a:lvl7pPr>
            <a:lvl8pPr marL="2008797" indent="0">
              <a:buNone/>
              <a:defRPr sz="900"/>
            </a:lvl8pPr>
            <a:lvl9pPr marL="22957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477719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200486"/>
            <a:ext cx="4060775" cy="3393839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200486"/>
            <a:ext cx="4060775" cy="3393839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53180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4"/>
            <a:ext cx="4039568" cy="479691"/>
          </a:xfrm>
          <a:prstGeom prst="rect">
            <a:avLst/>
          </a:prstGeom>
        </p:spPr>
        <p:txBody>
          <a:bodyPr vert="horz" lIns="57394" tIns="28697" rIns="57394" bIns="28697"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4"/>
            <a:ext cx="4039568" cy="2963540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151094"/>
            <a:ext cx="4041799" cy="479691"/>
          </a:xfrm>
          <a:prstGeom prst="rect">
            <a:avLst/>
          </a:prstGeom>
        </p:spPr>
        <p:txBody>
          <a:bodyPr vert="horz" lIns="57394" tIns="28697" rIns="57394" bIns="28697" anchor="b"/>
          <a:lstStyle>
            <a:lvl1pPr marL="0" indent="0">
              <a:buNone/>
              <a:defRPr sz="1500" b="1"/>
            </a:lvl1pPr>
            <a:lvl2pPr marL="286971" indent="0">
              <a:buNone/>
              <a:defRPr sz="1300" b="1"/>
            </a:lvl2pPr>
            <a:lvl3pPr marL="573942" indent="0">
              <a:buNone/>
              <a:defRPr sz="1100" b="1"/>
            </a:lvl3pPr>
            <a:lvl4pPr marL="860913" indent="0">
              <a:buNone/>
              <a:defRPr sz="1000" b="1"/>
            </a:lvl4pPr>
            <a:lvl5pPr marL="1147884" indent="0">
              <a:buNone/>
              <a:defRPr sz="1000" b="1"/>
            </a:lvl5pPr>
            <a:lvl6pPr marL="1434855" indent="0">
              <a:buNone/>
              <a:defRPr sz="1000" b="1"/>
            </a:lvl6pPr>
            <a:lvl7pPr marL="1721826" indent="0">
              <a:buNone/>
              <a:defRPr sz="1000" b="1"/>
            </a:lvl7pPr>
            <a:lvl8pPr marL="2008797" indent="0">
              <a:buNone/>
              <a:defRPr sz="1000" b="1"/>
            </a:lvl8pPr>
            <a:lvl9pPr marL="229576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1630784"/>
            <a:ext cx="4041799" cy="2963540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87882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52031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835811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6" y="205105"/>
            <a:ext cx="3008189" cy="871481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5" y="205104"/>
            <a:ext cx="5111129" cy="4389220"/>
          </a:xfrm>
          <a:prstGeom prst="rect">
            <a:avLst/>
          </a:prstGeom>
        </p:spPr>
        <p:txBody>
          <a:bodyPr vert="horz" lIns="57394" tIns="28697" rIns="57394" bIns="28697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6" y="1076586"/>
            <a:ext cx="3008189" cy="3517739"/>
          </a:xfrm>
          <a:prstGeom prst="rect">
            <a:avLst/>
          </a:prstGeom>
        </p:spPr>
        <p:txBody>
          <a:bodyPr vert="horz" lIns="57394" tIns="28697" rIns="57394" bIns="28697"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70992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3600618"/>
            <a:ext cx="5486177" cy="42527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5"/>
          </a:xfrm>
          <a:prstGeom prst="rect">
            <a:avLst/>
          </a:prstGeom>
        </p:spPr>
        <p:txBody>
          <a:bodyPr vert="horz" lIns="57394" tIns="28697" rIns="57394" bIns="28697"/>
          <a:lstStyle>
            <a:lvl1pPr marL="0" indent="0">
              <a:buNone/>
              <a:defRPr sz="2000"/>
            </a:lvl1pPr>
            <a:lvl2pPr marL="286971" indent="0">
              <a:buNone/>
              <a:defRPr sz="1800"/>
            </a:lvl2pPr>
            <a:lvl3pPr marL="573942" indent="0">
              <a:buNone/>
              <a:defRPr sz="1500"/>
            </a:lvl3pPr>
            <a:lvl4pPr marL="860913" indent="0">
              <a:buNone/>
              <a:defRPr sz="1300"/>
            </a:lvl4pPr>
            <a:lvl5pPr marL="1147884" indent="0">
              <a:buNone/>
              <a:defRPr sz="1300"/>
            </a:lvl5pPr>
            <a:lvl6pPr marL="1434855" indent="0">
              <a:buNone/>
              <a:defRPr sz="1300"/>
            </a:lvl6pPr>
            <a:lvl7pPr marL="1721826" indent="0">
              <a:buNone/>
              <a:defRPr sz="1300"/>
            </a:lvl7pPr>
            <a:lvl8pPr marL="2008797" indent="0">
              <a:buNone/>
              <a:defRPr sz="1300"/>
            </a:lvl8pPr>
            <a:lvl9pPr marL="2295769" indent="0">
              <a:buNone/>
              <a:defRPr sz="1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4025895"/>
            <a:ext cx="5486177" cy="603591"/>
          </a:xfrm>
          <a:prstGeom prst="rect">
            <a:avLst/>
          </a:prstGeom>
        </p:spPr>
        <p:txBody>
          <a:bodyPr vert="horz" lIns="57394" tIns="28697" rIns="57394" bIns="28697"/>
          <a:lstStyle>
            <a:lvl1pPr marL="0" indent="0">
              <a:buNone/>
              <a:defRPr sz="900"/>
            </a:lvl1pPr>
            <a:lvl2pPr marL="286971" indent="0">
              <a:buNone/>
              <a:defRPr sz="700"/>
            </a:lvl2pPr>
            <a:lvl3pPr marL="573942" indent="0">
              <a:buNone/>
              <a:defRPr sz="600"/>
            </a:lvl3pPr>
            <a:lvl4pPr marL="860913" indent="0">
              <a:buNone/>
              <a:defRPr sz="600"/>
            </a:lvl4pPr>
            <a:lvl5pPr marL="1147884" indent="0">
              <a:buNone/>
              <a:defRPr sz="600"/>
            </a:lvl5pPr>
            <a:lvl6pPr marL="1434855" indent="0">
              <a:buNone/>
              <a:defRPr sz="600"/>
            </a:lvl6pPr>
            <a:lvl7pPr marL="1721826" indent="0">
              <a:buNone/>
              <a:defRPr sz="600"/>
            </a:lvl7pPr>
            <a:lvl8pPr marL="2008797" indent="0">
              <a:buNone/>
              <a:defRPr sz="600"/>
            </a:lvl8pPr>
            <a:lvl9pPr marL="229576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050164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6"/>
            <a:ext cx="8228707" cy="3393839"/>
          </a:xfrm>
          <a:prstGeom prst="rect">
            <a:avLst/>
          </a:prstGeom>
        </p:spPr>
        <p:txBody>
          <a:bodyPr vert="eaVert" lIns="57394" tIns="28697" rIns="57394" bIns="28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44194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8" y="133945"/>
            <a:ext cx="2057176" cy="44603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6" y="133945"/>
            <a:ext cx="6064375" cy="4460379"/>
          </a:xfrm>
          <a:prstGeom prst="rect">
            <a:avLst/>
          </a:prstGeom>
        </p:spPr>
        <p:txBody>
          <a:bodyPr vert="eaVert" lIns="57394" tIns="28697" rIns="57394" bIns="28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6129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2652117"/>
            <a:ext cx="7358063" cy="59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863947"/>
            <a:ext cx="7358063" cy="174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53682" y="4895702"/>
            <a:ext cx="223242" cy="18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57394" tIns="28697" rIns="57394" bIns="28697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7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7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7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7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4F1CA31B-467B-6744-8BF2-603354AACC7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71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42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13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884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6971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73942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0913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47884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71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42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13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884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855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826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797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769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71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42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1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8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58000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36999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15998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94999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673998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60969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247940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534911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821882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71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42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13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884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855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826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797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769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33945"/>
            <a:ext cx="73580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460004"/>
            <a:ext cx="3545086" cy="301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71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42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1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8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77289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56289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35288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14288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93288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880258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167230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454201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1172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71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42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13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884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855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826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797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769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33945"/>
            <a:ext cx="73580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1460004"/>
            <a:ext cx="7358063" cy="301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71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42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1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8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77289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56289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35288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14288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93288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880258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167230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454201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1172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71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42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13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884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855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826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797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769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33945"/>
            <a:ext cx="73580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4970" y="1460004"/>
            <a:ext cx="2786063" cy="301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71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42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1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8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77289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56289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35288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14288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93288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880258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167230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454201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1172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71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42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13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884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855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826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797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769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33945"/>
            <a:ext cx="73580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460004"/>
            <a:ext cx="3545086" cy="301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71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42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1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8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77289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56289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35288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14288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93288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880258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167230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454201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1172" indent="-309889" algn="l" rtl="0" fontAlgn="base">
        <a:spcBef>
          <a:spcPts val="2385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71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42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13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884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855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826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797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769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669727"/>
            <a:ext cx="7358063" cy="380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71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42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1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8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26114" indent="-358714" algn="l" rtl="0" fontAlgn="base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05113" indent="-358714" algn="l" rtl="0" fontAlgn="base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84113" indent="-358714" algn="l" rtl="0" fontAlgn="base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63113" indent="-358714" algn="l" rtl="0" fontAlgn="base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642112" indent="-358714" algn="l" rtl="0" fontAlgn="base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29084" indent="-358714" algn="l" rtl="0" fontAlgn="base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216054" indent="-358714" algn="l" rtl="0" fontAlgn="base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503026" indent="-358714" algn="l" rtl="0" fontAlgn="base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89996" indent="-358714" algn="l" rtl="0" fontAlgn="base">
        <a:spcBef>
          <a:spcPts val="3013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71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42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13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884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855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826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797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769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33945"/>
            <a:ext cx="73580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1460004"/>
            <a:ext cx="7358063" cy="301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71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42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1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8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26114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05113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84113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63113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642112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29084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216054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503026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89996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71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42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13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884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855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826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797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769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567160"/>
            <a:ext cx="7358063" cy="200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71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42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1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8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6971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73942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0913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47884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71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42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13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884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855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826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797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769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2652117"/>
            <a:ext cx="7358063" cy="59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863947"/>
            <a:ext cx="7358063" cy="174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71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42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1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8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6971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73942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0913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47884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71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42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13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884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855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826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797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769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3884414"/>
            <a:ext cx="7358063" cy="89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71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42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1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8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6971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73942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0913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47884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71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42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13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884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855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826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797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769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3884414"/>
            <a:ext cx="7358063" cy="89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71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42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1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8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6971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73942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0913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47884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71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42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13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884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855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826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797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769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5" y="2524870"/>
            <a:ext cx="4125515" cy="174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5" y="743397"/>
            <a:ext cx="4125515" cy="174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8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6971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73942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0913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47884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71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42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13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884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855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826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797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769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5" y="2524870"/>
            <a:ext cx="4125515" cy="174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5" y="743397"/>
            <a:ext cx="4125515" cy="174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8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86971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73942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0913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47884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71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42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13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884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855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826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797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769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33945"/>
            <a:ext cx="735806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1886" tIns="31886" rIns="31886" bIns="318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86971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73942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0913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478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58000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36999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15998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94999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673998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60969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247940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534911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821882" indent="-358714" algn="l" rtl="0" fontAlgn="base">
        <a:spcBef>
          <a:spcPts val="1506"/>
        </a:spcBef>
        <a:spcAft>
          <a:spcPct val="0"/>
        </a:spcAft>
        <a:buSzPct val="171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71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42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13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884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855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826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797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769" algn="l" defTabSz="28697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tif"/><Relationship Id="rId7" Type="http://schemas.openxmlformats.org/officeDocument/2006/relationships/image" Target="../media/image7.t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-190500" y="0"/>
            <a:ext cx="9461500" cy="5214938"/>
          </a:xfrm>
          <a:prstGeom prst="rect">
            <a:avLst/>
          </a:prstGeom>
          <a:gradFill flip="none" rotWithShape="1">
            <a:gsLst>
              <a:gs pos="68000">
                <a:schemeClr val="accent6">
                  <a:alpha val="23000"/>
                </a:schemeClr>
              </a:gs>
              <a:gs pos="31000">
                <a:schemeClr val="accent5">
                  <a:alpha val="50000"/>
                </a:schemeClr>
              </a:gs>
              <a:gs pos="0">
                <a:schemeClr val="accent3">
                  <a:lumMod val="50000"/>
                  <a:alpha val="50000"/>
                </a:schemeClr>
              </a:gs>
              <a:gs pos="100000">
                <a:schemeClr val="accent4">
                  <a:alpha val="50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63" tIns="36631" rIns="73263" bIns="36631" numCol="1" rtlCol="0" anchor="t" anchorCtr="0" compatLnSpc="1">
            <a:prstTxWarp prst="textNoShape">
              <a:avLst/>
            </a:prstTxWarp>
          </a:bodyPr>
          <a:lstStyle/>
          <a:p>
            <a:pPr defTabSz="732630"/>
            <a:endParaRPr lang="en-US" sz="3400" dirty="0"/>
          </a:p>
        </p:txBody>
      </p:sp>
      <p:cxnSp>
        <p:nvCxnSpPr>
          <p:cNvPr id="16385" name="AutoShape 1"/>
          <p:cNvCxnSpPr>
            <a:cxnSpLocks noChangeShapeType="1"/>
            <a:stCxn id="16393" idx="1"/>
            <a:endCxn id="16387" idx="3"/>
          </p:cNvCxnSpPr>
          <p:nvPr/>
        </p:nvCxnSpPr>
        <p:spPr bwMode="auto">
          <a:xfrm flipH="1">
            <a:off x="2678906" y="1221660"/>
            <a:ext cx="767953" cy="0"/>
          </a:xfrm>
          <a:prstGeom prst="straightConnector1">
            <a:avLst/>
          </a:prstGeom>
          <a:noFill/>
          <a:ln w="190500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6" name="AutoShape 2"/>
          <p:cNvCxnSpPr>
            <a:cxnSpLocks noChangeShapeType="1"/>
            <a:stCxn id="16387" idx="2"/>
            <a:endCxn id="16391" idx="0"/>
          </p:cNvCxnSpPr>
          <p:nvPr/>
        </p:nvCxnSpPr>
        <p:spPr bwMode="auto">
          <a:xfrm>
            <a:off x="1433215" y="1690469"/>
            <a:ext cx="0" cy="589359"/>
          </a:xfrm>
          <a:prstGeom prst="straightConnector1">
            <a:avLst/>
          </a:prstGeom>
          <a:noFill/>
          <a:ln w="190500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7" name="Rectangle 3"/>
          <p:cNvSpPr>
            <a:spLocks/>
          </p:cNvSpPr>
          <p:nvPr/>
        </p:nvSpPr>
        <p:spPr bwMode="auto">
          <a:xfrm>
            <a:off x="187524" y="752852"/>
            <a:ext cx="2491383" cy="9376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chemeClr val="bg2">
                <a:alpha val="3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1300" b="1" dirty="0">
                <a:solidFill>
                  <a:srgbClr val="333333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Step 1</a:t>
            </a:r>
          </a:p>
          <a:p>
            <a:r>
              <a:rPr lang="en-US" sz="1200" dirty="0">
                <a:solidFill>
                  <a:srgbClr val="333333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Identify the Need or Problem</a:t>
            </a:r>
          </a:p>
        </p:txBody>
      </p:sp>
      <p:cxnSp>
        <p:nvCxnSpPr>
          <p:cNvPr id="16388" name="AutoShape 4"/>
          <p:cNvCxnSpPr>
            <a:cxnSpLocks noChangeShapeType="1"/>
            <a:stCxn id="16391" idx="2"/>
            <a:endCxn id="16390" idx="0"/>
          </p:cNvCxnSpPr>
          <p:nvPr/>
        </p:nvCxnSpPr>
        <p:spPr bwMode="auto">
          <a:xfrm>
            <a:off x="1433215" y="3217446"/>
            <a:ext cx="0" cy="917525"/>
          </a:xfrm>
          <a:prstGeom prst="straightConnector1">
            <a:avLst/>
          </a:prstGeom>
          <a:noFill/>
          <a:ln w="190500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9" name="AutoShape 5"/>
          <p:cNvCxnSpPr>
            <a:cxnSpLocks noChangeShapeType="1"/>
            <a:stCxn id="16395" idx="1"/>
            <a:endCxn id="16390" idx="3"/>
          </p:cNvCxnSpPr>
          <p:nvPr/>
        </p:nvCxnSpPr>
        <p:spPr bwMode="auto">
          <a:xfrm flipH="1">
            <a:off x="2678906" y="4603779"/>
            <a:ext cx="767953" cy="0"/>
          </a:xfrm>
          <a:prstGeom prst="straightConnector1">
            <a:avLst/>
          </a:prstGeom>
          <a:noFill/>
          <a:ln w="190500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0" name="Rectangle 6"/>
          <p:cNvSpPr>
            <a:spLocks/>
          </p:cNvSpPr>
          <p:nvPr/>
        </p:nvSpPr>
        <p:spPr bwMode="auto">
          <a:xfrm>
            <a:off x="187524" y="4134971"/>
            <a:ext cx="2491383" cy="9376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chemeClr val="bg2">
                <a:alpha val="3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1300" b="1" dirty="0">
                <a:solidFill>
                  <a:srgbClr val="333333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Step 7</a:t>
            </a:r>
          </a:p>
          <a:p>
            <a:r>
              <a:rPr lang="en-US" sz="1200" dirty="0">
                <a:solidFill>
                  <a:srgbClr val="333333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Communicate the Solution(s)</a:t>
            </a:r>
          </a:p>
        </p:txBody>
      </p:sp>
      <p:sp>
        <p:nvSpPr>
          <p:cNvPr id="16391" name="Rectangle 7"/>
          <p:cNvSpPr>
            <a:spLocks/>
          </p:cNvSpPr>
          <p:nvPr/>
        </p:nvSpPr>
        <p:spPr bwMode="auto">
          <a:xfrm>
            <a:off x="187524" y="2279828"/>
            <a:ext cx="2491383" cy="9376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chemeClr val="bg2">
                <a:alpha val="3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1300" b="1" dirty="0">
                <a:solidFill>
                  <a:srgbClr val="333333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Step 8</a:t>
            </a:r>
          </a:p>
          <a:p>
            <a:r>
              <a:rPr lang="en-US" sz="1200" dirty="0">
                <a:solidFill>
                  <a:srgbClr val="333333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Redesign and Reevaluate</a:t>
            </a:r>
          </a:p>
        </p:txBody>
      </p:sp>
      <p:cxnSp>
        <p:nvCxnSpPr>
          <p:cNvPr id="16392" name="AutoShape 8"/>
          <p:cNvCxnSpPr>
            <a:cxnSpLocks noChangeShapeType="1"/>
            <a:stCxn id="16397" idx="1"/>
            <a:endCxn id="16393" idx="3"/>
          </p:cNvCxnSpPr>
          <p:nvPr/>
        </p:nvCxnSpPr>
        <p:spPr bwMode="auto">
          <a:xfrm flipH="1">
            <a:off x="5777508" y="1221660"/>
            <a:ext cx="687586" cy="0"/>
          </a:xfrm>
          <a:prstGeom prst="straightConnector1">
            <a:avLst/>
          </a:prstGeom>
          <a:noFill/>
          <a:ln w="190500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3" name="Rectangle 9"/>
          <p:cNvSpPr>
            <a:spLocks/>
          </p:cNvSpPr>
          <p:nvPr/>
        </p:nvSpPr>
        <p:spPr bwMode="auto">
          <a:xfrm>
            <a:off x="3446860" y="752852"/>
            <a:ext cx="2330648" cy="9376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chemeClr val="bg2">
                <a:alpha val="3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1300" b="1" dirty="0">
                <a:solidFill>
                  <a:srgbClr val="333333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Step 2</a:t>
            </a:r>
          </a:p>
          <a:p>
            <a:r>
              <a:rPr lang="en-US" sz="1200" dirty="0">
                <a:solidFill>
                  <a:srgbClr val="333333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Research the Need or Problem</a:t>
            </a:r>
          </a:p>
        </p:txBody>
      </p:sp>
      <p:cxnSp>
        <p:nvCxnSpPr>
          <p:cNvPr id="16394" name="AutoShape 10"/>
          <p:cNvCxnSpPr>
            <a:cxnSpLocks noChangeShapeType="1"/>
            <a:endCxn id="16395" idx="3"/>
          </p:cNvCxnSpPr>
          <p:nvPr/>
        </p:nvCxnSpPr>
        <p:spPr bwMode="auto">
          <a:xfrm flipH="1" flipV="1">
            <a:off x="5777508" y="4603780"/>
            <a:ext cx="715367" cy="3939"/>
          </a:xfrm>
          <a:prstGeom prst="straightConnector1">
            <a:avLst/>
          </a:prstGeom>
          <a:noFill/>
          <a:ln w="190500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5" name="Rectangle 11"/>
          <p:cNvSpPr>
            <a:spLocks/>
          </p:cNvSpPr>
          <p:nvPr/>
        </p:nvSpPr>
        <p:spPr bwMode="auto">
          <a:xfrm>
            <a:off x="3446860" y="4134971"/>
            <a:ext cx="2330648" cy="9376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chemeClr val="bg2">
                <a:alpha val="3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1300" b="1" dirty="0">
                <a:solidFill>
                  <a:srgbClr val="333333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Step 6</a:t>
            </a:r>
          </a:p>
          <a:p>
            <a:r>
              <a:rPr lang="en-US" sz="1200" dirty="0">
                <a:solidFill>
                  <a:srgbClr val="333333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Test &amp; Evaluate the Solution(s)</a:t>
            </a:r>
          </a:p>
        </p:txBody>
      </p:sp>
      <p:cxnSp>
        <p:nvCxnSpPr>
          <p:cNvPr id="16396" name="AutoShape 12"/>
          <p:cNvCxnSpPr>
            <a:cxnSpLocks noChangeShapeType="1"/>
            <a:stCxn id="16397" idx="0"/>
            <a:endCxn id="16400" idx="0"/>
          </p:cNvCxnSpPr>
          <p:nvPr/>
        </p:nvCxnSpPr>
        <p:spPr bwMode="auto">
          <a:xfrm>
            <a:off x="7710785" y="752852"/>
            <a:ext cx="0" cy="1674316"/>
          </a:xfrm>
          <a:prstGeom prst="straightConnector1">
            <a:avLst/>
          </a:prstGeom>
          <a:noFill/>
          <a:ln w="190500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7" name="Rectangle 13"/>
          <p:cNvSpPr>
            <a:spLocks/>
          </p:cNvSpPr>
          <p:nvPr/>
        </p:nvSpPr>
        <p:spPr bwMode="auto">
          <a:xfrm>
            <a:off x="6465094" y="752852"/>
            <a:ext cx="2491383" cy="9376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chemeClr val="bg2">
                <a:alpha val="3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1300" b="1" dirty="0">
                <a:solidFill>
                  <a:srgbClr val="333333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Step 3</a:t>
            </a:r>
          </a:p>
          <a:p>
            <a:r>
              <a:rPr lang="en-US" sz="1200" dirty="0">
                <a:solidFill>
                  <a:srgbClr val="333333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Develop Possible Solution(s)</a:t>
            </a:r>
          </a:p>
        </p:txBody>
      </p:sp>
      <p:cxnSp>
        <p:nvCxnSpPr>
          <p:cNvPr id="16398" name="AutoShape 14"/>
          <p:cNvCxnSpPr>
            <a:cxnSpLocks noChangeShapeType="1"/>
            <a:stCxn id="16400" idx="0"/>
            <a:endCxn id="16399" idx="0"/>
          </p:cNvCxnSpPr>
          <p:nvPr/>
        </p:nvCxnSpPr>
        <p:spPr bwMode="auto">
          <a:xfrm>
            <a:off x="7710785" y="2427168"/>
            <a:ext cx="0" cy="1694408"/>
          </a:xfrm>
          <a:prstGeom prst="straightConnector1">
            <a:avLst/>
          </a:prstGeom>
          <a:noFill/>
          <a:ln w="190500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9" name="Rectangle 15"/>
          <p:cNvSpPr>
            <a:spLocks/>
          </p:cNvSpPr>
          <p:nvPr/>
        </p:nvSpPr>
        <p:spPr bwMode="auto">
          <a:xfrm>
            <a:off x="6465094" y="4121576"/>
            <a:ext cx="2491383" cy="9376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chemeClr val="bg2">
                <a:alpha val="3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1300" b="1" dirty="0">
                <a:solidFill>
                  <a:srgbClr val="333333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Step 5</a:t>
            </a:r>
          </a:p>
          <a:p>
            <a:r>
              <a:rPr lang="en-US" sz="1200" dirty="0">
                <a:solidFill>
                  <a:srgbClr val="333333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Construct a Prototype</a:t>
            </a:r>
          </a:p>
        </p:txBody>
      </p:sp>
      <p:sp>
        <p:nvSpPr>
          <p:cNvPr id="16400" name="Rectangle 16"/>
          <p:cNvSpPr>
            <a:spLocks/>
          </p:cNvSpPr>
          <p:nvPr/>
        </p:nvSpPr>
        <p:spPr bwMode="auto">
          <a:xfrm>
            <a:off x="6465094" y="2427168"/>
            <a:ext cx="2491383" cy="9376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chemeClr val="bg2">
                <a:alpha val="3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1300" b="1" dirty="0">
                <a:solidFill>
                  <a:srgbClr val="333333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Step 4</a:t>
            </a:r>
          </a:p>
          <a:p>
            <a:r>
              <a:rPr lang="en-US" sz="1200" dirty="0">
                <a:solidFill>
                  <a:srgbClr val="333333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Select the Best Possible Solution(s)</a:t>
            </a:r>
          </a:p>
        </p:txBody>
      </p:sp>
      <p:sp>
        <p:nvSpPr>
          <p:cNvPr id="16401" name="Rectangle 17"/>
          <p:cNvSpPr>
            <a:spLocks/>
          </p:cNvSpPr>
          <p:nvPr/>
        </p:nvSpPr>
        <p:spPr bwMode="auto">
          <a:xfrm>
            <a:off x="3366493" y="454823"/>
            <a:ext cx="2536031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00" b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Examine the current state of the issue and current solutions.</a:t>
            </a:r>
          </a:p>
        </p:txBody>
      </p:sp>
      <p:sp>
        <p:nvSpPr>
          <p:cNvPr id="16402" name="Rectangle 18"/>
          <p:cNvSpPr>
            <a:spLocks/>
          </p:cNvSpPr>
          <p:nvPr/>
        </p:nvSpPr>
        <p:spPr bwMode="auto">
          <a:xfrm>
            <a:off x="6447235" y="403412"/>
            <a:ext cx="2553891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00" b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Brainstorm possible solution(s).  Articulate the possible solution(s) in two and three dimensions</a:t>
            </a:r>
          </a:p>
        </p:txBody>
      </p:sp>
      <p:sp>
        <p:nvSpPr>
          <p:cNvPr id="16403" name="Rectangle 19"/>
          <p:cNvSpPr>
            <a:spLocks/>
          </p:cNvSpPr>
          <p:nvPr/>
        </p:nvSpPr>
        <p:spPr bwMode="auto">
          <a:xfrm>
            <a:off x="6759774" y="1843718"/>
            <a:ext cx="1902024" cy="3750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900" b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Determine the solution(s) that best meet(s) the original need or solve(s) the original problem.</a:t>
            </a:r>
          </a:p>
        </p:txBody>
      </p:sp>
      <p:sp>
        <p:nvSpPr>
          <p:cNvPr id="16404" name="Rectangle 20"/>
          <p:cNvSpPr>
            <a:spLocks/>
          </p:cNvSpPr>
          <p:nvPr/>
        </p:nvSpPr>
        <p:spPr bwMode="auto">
          <a:xfrm>
            <a:off x="6681571" y="3564521"/>
            <a:ext cx="2116065" cy="2678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900" b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Model the selected solution(s) in two and three dimensions</a:t>
            </a:r>
          </a:p>
        </p:txBody>
      </p:sp>
      <p:sp>
        <p:nvSpPr>
          <p:cNvPr id="16405" name="Rectangle 21"/>
          <p:cNvSpPr>
            <a:spLocks/>
          </p:cNvSpPr>
          <p:nvPr/>
        </p:nvSpPr>
        <p:spPr bwMode="auto">
          <a:xfrm>
            <a:off x="3321844" y="3776667"/>
            <a:ext cx="2562820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00" b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Does it work?</a:t>
            </a:r>
          </a:p>
          <a:p>
            <a:r>
              <a:rPr lang="en-US" sz="900" b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Does it meet the original design constraints?</a:t>
            </a:r>
          </a:p>
        </p:txBody>
      </p:sp>
      <p:sp>
        <p:nvSpPr>
          <p:cNvPr id="16406" name="Rectangle 22"/>
          <p:cNvSpPr>
            <a:spLocks/>
          </p:cNvSpPr>
          <p:nvPr/>
        </p:nvSpPr>
        <p:spPr bwMode="auto">
          <a:xfrm>
            <a:off x="0" y="3448501"/>
            <a:ext cx="2914055" cy="589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900" b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Create an engineering presentation that includes a discussion on how the solution(s) best meet(s) the initial need or problem</a:t>
            </a:r>
          </a:p>
          <a:p>
            <a:endParaRPr lang="en-US" sz="9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r>
              <a:rPr lang="en-US" sz="900" b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Discuss societal impact and tradeoffs for the solution(s)</a:t>
            </a:r>
          </a:p>
        </p:txBody>
      </p:sp>
      <p:sp>
        <p:nvSpPr>
          <p:cNvPr id="16407" name="Rectangle 23"/>
          <p:cNvSpPr>
            <a:spLocks/>
          </p:cNvSpPr>
          <p:nvPr/>
        </p:nvSpPr>
        <p:spPr bwMode="auto">
          <a:xfrm>
            <a:off x="160735" y="1881340"/>
            <a:ext cx="2589609" cy="2678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900" b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Overhaul the solution(s) based on information gathered during the tests and presentation.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0" y="0"/>
            <a:ext cx="9144000" cy="35298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73263" tIns="36631" rIns="73263" bIns="36631" numCol="1" rtlCol="0" anchor="t" anchorCtr="0" compatLnSpc="1">
            <a:prstTxWarp prst="textNoShape">
              <a:avLst/>
            </a:prstTxWarp>
          </a:bodyPr>
          <a:lstStyle/>
          <a:p>
            <a:pPr defTabSz="732630"/>
            <a:r>
              <a:rPr lang="en-US" sz="2300" b="1" dirty="0">
                <a:solidFill>
                  <a:schemeClr val="bg1"/>
                </a:solidFill>
                <a:latin typeface="Arial Narrow"/>
                <a:ea typeface="ヒラギノ角ゴ ProN W3" charset="0"/>
                <a:cs typeface="Arial Narrow"/>
              </a:rPr>
              <a:t>STEPS OF THE ENGINEERING DESIGN PROCESS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76600" y="1809750"/>
            <a:ext cx="2583873" cy="1824027"/>
            <a:chOff x="2978727" y="1801652"/>
            <a:chExt cx="3401620" cy="1824027"/>
          </a:xfrm>
        </p:grpSpPr>
        <p:pic>
          <p:nvPicPr>
            <p:cNvPr id="19" name="Picture 18" descr="CAPSULE_Logo_Color2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14" r="26263"/>
            <a:stretch/>
          </p:blipFill>
          <p:spPr>
            <a:xfrm>
              <a:off x="2978727" y="2420470"/>
              <a:ext cx="3398438" cy="705971"/>
            </a:xfrm>
            <a:prstGeom prst="rect">
              <a:avLst/>
            </a:prstGeom>
          </p:spPr>
        </p:pic>
        <p:pic>
          <p:nvPicPr>
            <p:cNvPr id="33" name="Picture 5" descr="NSF_logo_lar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86726">
              <a:off x="5410529" y="1920528"/>
              <a:ext cx="969818" cy="71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1" descr="solidworks-logo300dpi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750" y="3131344"/>
              <a:ext cx="1093005" cy="481416"/>
            </a:xfrm>
            <a:prstGeom prst="rect">
              <a:avLst/>
            </a:prstGeom>
          </p:spPr>
        </p:pic>
        <p:pic>
          <p:nvPicPr>
            <p:cNvPr id="7" name="Picture 6" descr="BP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3375" y="1916906"/>
              <a:ext cx="1116542" cy="583406"/>
            </a:xfrm>
            <a:prstGeom prst="rect">
              <a:avLst/>
            </a:prstGeom>
          </p:spPr>
        </p:pic>
        <p:pic>
          <p:nvPicPr>
            <p:cNvPr id="8" name="Picture 7" descr="NEU Seal.t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3017">
              <a:off x="3020129" y="1801652"/>
              <a:ext cx="773334" cy="568610"/>
            </a:xfrm>
            <a:prstGeom prst="rect">
              <a:avLst/>
            </a:prstGeom>
          </p:spPr>
        </p:pic>
        <p:pic>
          <p:nvPicPr>
            <p:cNvPr id="10" name="Picture 9" descr="MOS.t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3131344"/>
              <a:ext cx="619125" cy="494335"/>
            </a:xfrm>
            <a:prstGeom prst="rect">
              <a:avLst/>
            </a:prstGeom>
          </p:spPr>
        </p:pic>
      </p:grpSp>
    </p:spTree>
  </p:cSld>
  <p:clrMapOvr>
    <a:masterClrMapping/>
  </p:clrMapOvr>
  <p:transition xmlns:p14="http://schemas.microsoft.com/office/powerpoint/2010/main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Custom 3">
      <a:dk1>
        <a:srgbClr val="000000"/>
      </a:dk1>
      <a:lt1>
        <a:sysClr val="window" lastClr="FFFFFF"/>
      </a:lt1>
      <a:dk2>
        <a:srgbClr val="581022"/>
      </a:dk2>
      <a:lt2>
        <a:srgbClr val="E02330"/>
      </a:lt2>
      <a:accent1>
        <a:srgbClr val="D00033"/>
      </a:accent1>
      <a:accent2>
        <a:srgbClr val="E8A528"/>
      </a:accent2>
      <a:accent3>
        <a:srgbClr val="E8E623"/>
      </a:accent3>
      <a:accent4>
        <a:srgbClr val="4792C7"/>
      </a:accent4>
      <a:accent5>
        <a:srgbClr val="86B267"/>
      </a:accent5>
      <a:accent6>
        <a:srgbClr val="C5000D"/>
      </a:accent6>
      <a:hlink>
        <a:srgbClr val="E03700"/>
      </a:hlink>
      <a:folHlink>
        <a:srgbClr val="D1625D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Pages>0</Pages>
  <Words>196</Words>
  <Characters>0</Characters>
  <Application>Microsoft Macintosh PowerPoint</Application>
  <PresentationFormat>On-screen Show (16:9)</PresentationFormat>
  <Lines>0</Lines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1</vt:i4>
      </vt:variant>
    </vt:vector>
  </HeadingPairs>
  <TitlesOfParts>
    <vt:vector size="16" baseType="lpstr">
      <vt:lpstr>Title &amp; Subtitle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Bullets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Jessica Chin</cp:lastModifiedBy>
  <cp:revision>14</cp:revision>
  <dcterms:modified xsi:type="dcterms:W3CDTF">2011-08-12T17:50:12Z</dcterms:modified>
</cp:coreProperties>
</file>