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DBB49-E474-4424-BC78-3AE4657CB241}" type="datetimeFigureOut">
              <a:rPr lang="en-US" smtClean="0"/>
              <a:pPr/>
              <a:t>7/29/2010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0057F4-D808-45A0-BC3E-C7EC8E0E1C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057F4-D808-45A0-BC3E-C7EC8E0E1CD0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057F4-D808-45A0-BC3E-C7EC8E0E1CD0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057F4-D808-45A0-BC3E-C7EC8E0E1CD0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057F4-D808-45A0-BC3E-C7EC8E0E1CD0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057F4-D808-45A0-BC3E-C7EC8E0E1CD0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4D4382E-F75E-48EA-84AB-3E02B9199B41}" type="datetimeFigureOut">
              <a:rPr lang="en-US" smtClean="0"/>
              <a:pPr/>
              <a:t>7/29/2010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613B04-4225-43E5-B352-FBCB4BA65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D4382E-F75E-48EA-84AB-3E02B9199B41}" type="datetimeFigureOut">
              <a:rPr lang="en-US" smtClean="0"/>
              <a:pPr/>
              <a:t>7/29/2010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613B04-4225-43E5-B352-FBCB4BA65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D4382E-F75E-48EA-84AB-3E02B9199B41}" type="datetimeFigureOut">
              <a:rPr lang="en-US" smtClean="0"/>
              <a:pPr/>
              <a:t>7/29/2010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613B04-4225-43E5-B352-FBCB4BA65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D4382E-F75E-48EA-84AB-3E02B9199B41}" type="datetimeFigureOut">
              <a:rPr lang="en-US" smtClean="0"/>
              <a:pPr/>
              <a:t>7/29/2010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613B04-4225-43E5-B352-FBCB4BA651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D4382E-F75E-48EA-84AB-3E02B9199B41}" type="datetimeFigureOut">
              <a:rPr lang="en-US" smtClean="0"/>
              <a:pPr/>
              <a:t>7/29/2010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613B04-4225-43E5-B352-FBCB4BA651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D4382E-F75E-48EA-84AB-3E02B9199B41}" type="datetimeFigureOut">
              <a:rPr lang="en-US" smtClean="0"/>
              <a:pPr/>
              <a:t>7/29/2010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613B04-4225-43E5-B352-FBCB4BA651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D4382E-F75E-48EA-84AB-3E02B9199B41}" type="datetimeFigureOut">
              <a:rPr lang="en-US" smtClean="0"/>
              <a:pPr/>
              <a:t>7/29/2010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613B04-4225-43E5-B352-FBCB4BA65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D4382E-F75E-48EA-84AB-3E02B9199B41}" type="datetimeFigureOut">
              <a:rPr lang="en-US" smtClean="0"/>
              <a:pPr/>
              <a:t>7/29/2010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613B04-4225-43E5-B352-FBCB4BA651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D4382E-F75E-48EA-84AB-3E02B9199B41}" type="datetimeFigureOut">
              <a:rPr lang="en-US" smtClean="0"/>
              <a:pPr/>
              <a:t>7/29/2010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613B04-4225-43E5-B352-FBCB4BA65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4D4382E-F75E-48EA-84AB-3E02B9199B41}" type="datetimeFigureOut">
              <a:rPr lang="en-US" smtClean="0"/>
              <a:pPr/>
              <a:t>7/29/2010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613B04-4225-43E5-B352-FBCB4BA65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4D4382E-F75E-48EA-84AB-3E02B9199B41}" type="datetimeFigureOut">
              <a:rPr lang="en-US" smtClean="0"/>
              <a:pPr/>
              <a:t>7/29/2010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613B04-4225-43E5-B352-FBCB4BA651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4D4382E-F75E-48EA-84AB-3E02B9199B41}" type="datetimeFigureOut">
              <a:rPr lang="en-US" smtClean="0"/>
              <a:pPr/>
              <a:t>7/29/2010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7613B04-4225-43E5-B352-FBCB4BA65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CapStonePla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2743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Introducing a Capstone Project Experience for Course Enhancement Over an Academic Term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7391400" cy="1752600"/>
          </a:xfrm>
        </p:spPr>
        <p:txBody>
          <a:bodyPr/>
          <a:lstStyle/>
          <a:p>
            <a:r>
              <a:rPr lang="en-US" dirty="0" smtClean="0"/>
              <a:t>Chris Connors – Pembroke High School</a:t>
            </a:r>
          </a:p>
          <a:p>
            <a:r>
              <a:rPr lang="en-US" dirty="0" smtClean="0"/>
              <a:t>Anthony Iarrapino Lowell High School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dirty="0" smtClean="0"/>
              <a:t>Capstone Project Timeframe</a:t>
            </a:r>
          </a:p>
          <a:p>
            <a:pPr lvl="1"/>
            <a:r>
              <a:rPr lang="en-US" dirty="0" smtClean="0"/>
              <a:t>1 academic semester -  Oct - Jan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Projects</a:t>
            </a:r>
          </a:p>
          <a:p>
            <a:pPr lvl="1"/>
            <a:r>
              <a:rPr lang="en-US" dirty="0" smtClean="0"/>
              <a:t>Chris – Fabrication  Lab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Anthony – Robotics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Capstone Project Experience for Course Enhancement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Project Implementation Template </a:t>
            </a:r>
            <a:r>
              <a:rPr lang="en-US" dirty="0" smtClean="0">
                <a:hlinkClick r:id="rId3"/>
              </a:rPr>
              <a:t>http://bit.ly/CapStonePlan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sz="2800" dirty="0" smtClean="0"/>
              <a:t>Project Definition</a:t>
            </a:r>
          </a:p>
          <a:p>
            <a:endParaRPr lang="en-US" sz="2800" dirty="0" smtClean="0"/>
          </a:p>
          <a:p>
            <a:r>
              <a:rPr lang="en-US" sz="2900" dirty="0" smtClean="0"/>
              <a:t>Team Membership</a:t>
            </a:r>
          </a:p>
          <a:p>
            <a:endParaRPr lang="en-US" sz="2900" dirty="0" smtClean="0"/>
          </a:p>
          <a:p>
            <a:r>
              <a:rPr lang="en-US" sz="2900" dirty="0" smtClean="0"/>
              <a:t>Project Sponsor</a:t>
            </a:r>
          </a:p>
          <a:p>
            <a:endParaRPr lang="en-US" sz="2900" dirty="0" smtClean="0"/>
          </a:p>
          <a:p>
            <a:r>
              <a:rPr lang="en-US" sz="2900" dirty="0" smtClean="0"/>
              <a:t>Student Deliverables</a:t>
            </a:r>
          </a:p>
          <a:p>
            <a:endParaRPr lang="en-US" sz="2900" dirty="0" smtClean="0"/>
          </a:p>
          <a:p>
            <a:r>
              <a:rPr lang="en-US" sz="2900" dirty="0" smtClean="0"/>
              <a:t>Teacher Deliverables</a:t>
            </a:r>
          </a:p>
          <a:p>
            <a:endParaRPr lang="en-US" sz="2900" dirty="0" smtClean="0"/>
          </a:p>
          <a:p>
            <a:r>
              <a:rPr lang="en-US" sz="2900" dirty="0" smtClean="0"/>
              <a:t>Project Implementation Schedule</a:t>
            </a:r>
          </a:p>
          <a:p>
            <a:endParaRPr lang="en-US" sz="29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Capstone Project Experience for Course Enhancement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Project Definition</a:t>
            </a:r>
          </a:p>
          <a:p>
            <a:pPr>
              <a:buNone/>
            </a:pPr>
            <a:endParaRPr lang="en-US" sz="2800" dirty="0" smtClean="0"/>
          </a:p>
          <a:p>
            <a:pPr lvl="1"/>
            <a:r>
              <a:rPr lang="en-US" sz="2400" dirty="0" smtClean="0"/>
              <a:t>Statement of project goal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Learning objectives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Calendar with team/individual benchmarks/deliverables and assigned dates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Assessment techniques &amp; related rubrics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Capstone Project Experience for Course Enhancement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rmAutofit/>
          </a:bodyPr>
          <a:lstStyle/>
          <a:p>
            <a:r>
              <a:rPr lang="en-US" dirty="0" smtClean="0"/>
              <a:t>Robotics Class</a:t>
            </a:r>
          </a:p>
          <a:p>
            <a:pPr lvl="1"/>
            <a:r>
              <a:rPr lang="en-US" dirty="0" smtClean="0"/>
              <a:t>20-25 students</a:t>
            </a:r>
          </a:p>
          <a:p>
            <a:pPr lvl="1"/>
            <a:r>
              <a:rPr lang="en-US" dirty="0" smtClean="0"/>
              <a:t>Teams 2-3 </a:t>
            </a:r>
          </a:p>
          <a:p>
            <a:endParaRPr lang="en-US" dirty="0" smtClean="0"/>
          </a:p>
          <a:p>
            <a:r>
              <a:rPr lang="en-US" dirty="0" smtClean="0"/>
              <a:t>Project Duration – October to January</a:t>
            </a:r>
          </a:p>
          <a:p>
            <a:endParaRPr lang="en-US" dirty="0" smtClean="0"/>
          </a:p>
          <a:p>
            <a:r>
              <a:rPr lang="en-US" dirty="0" smtClean="0"/>
              <a:t>Engineering Design Process</a:t>
            </a:r>
          </a:p>
          <a:p>
            <a:pPr lvl="1"/>
            <a:r>
              <a:rPr lang="en-US" dirty="0" smtClean="0"/>
              <a:t>u</a:t>
            </a:r>
            <a:r>
              <a:rPr lang="en-US" dirty="0" smtClean="0"/>
              <a:t>se design software for modeling platform design</a:t>
            </a:r>
          </a:p>
          <a:p>
            <a:pPr lvl="1"/>
            <a:r>
              <a:rPr lang="en-US" dirty="0" smtClean="0"/>
              <a:t>benchmark design reviews</a:t>
            </a:r>
          </a:p>
          <a:p>
            <a:pPr lvl="1"/>
            <a:r>
              <a:rPr lang="en-US" dirty="0" smtClean="0"/>
              <a:t>e</a:t>
            </a:r>
            <a:r>
              <a:rPr lang="en-US" dirty="0" smtClean="0"/>
              <a:t>ngineering notebooks</a:t>
            </a:r>
          </a:p>
          <a:p>
            <a:pPr lvl="1"/>
            <a:r>
              <a:rPr lang="en-US" dirty="0" smtClean="0"/>
              <a:t>e</a:t>
            </a:r>
            <a:r>
              <a:rPr lang="en-US" dirty="0" smtClean="0"/>
              <a:t>lectrical, scientific and software components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Capstone Project Experience for Course Enhancement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236</TotalTime>
  <Words>142</Words>
  <Application>Microsoft Office PowerPoint</Application>
  <PresentationFormat>On-screen Show (4:3)</PresentationFormat>
  <Paragraphs>63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Introducing a Capstone Project Experience for Course Enhancement Over an Academic Term</vt:lpstr>
      <vt:lpstr>Capstone Project Experience for Course Enhancement</vt:lpstr>
      <vt:lpstr>Capstone Project Experience for Course Enhancement</vt:lpstr>
      <vt:lpstr>Capstone Project Experience for Course Enhancement</vt:lpstr>
      <vt:lpstr>Capstone Project Experience for Course Enhancement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a Capstone Project Experience for Course Enhancement Over an Academic Term</dc:title>
  <dc:creator>Anthony</dc:creator>
  <cp:lastModifiedBy>Anthony</cp:lastModifiedBy>
  <cp:revision>25</cp:revision>
  <dcterms:created xsi:type="dcterms:W3CDTF">2010-07-29T14:37:45Z</dcterms:created>
  <dcterms:modified xsi:type="dcterms:W3CDTF">2010-07-30T01:16:49Z</dcterms:modified>
</cp:coreProperties>
</file>