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57" r:id="rId4"/>
    <p:sldId id="275" r:id="rId5"/>
    <p:sldId id="267" r:id="rId6"/>
    <p:sldId id="263" r:id="rId7"/>
    <p:sldId id="260" r:id="rId8"/>
    <p:sldId id="264" r:id="rId9"/>
    <p:sldId id="265" r:id="rId10"/>
    <p:sldId id="262" r:id="rId11"/>
    <p:sldId id="261" r:id="rId12"/>
    <p:sldId id="266" r:id="rId13"/>
    <p:sldId id="274" r:id="rId14"/>
    <p:sldId id="258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595E3-EC5E-4A83-9CC2-BF26409A830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BFAB-5B89-436E-9DB4-766F6A10D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BFAB-5B89-436E-9DB4-766F6A10DB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37D4-8F21-4E8C-ACC9-2B4B33097547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88B7-91AC-438C-BE72-CF581D6C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399"/>
          </a:xfrm>
        </p:spPr>
        <p:txBody>
          <a:bodyPr>
            <a:normAutofit/>
          </a:bodyPr>
          <a:lstStyle/>
          <a:p>
            <a:r>
              <a:rPr lang="en-US" dirty="0" smtClean="0"/>
              <a:t>Preventing Combined Sewer Overflow from Entering the Merrimack River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Lauren Thistle &amp;</a:t>
            </a:r>
          </a:p>
          <a:p>
            <a:r>
              <a:rPr lang="en-US" dirty="0" smtClean="0"/>
              <a:t>Bridget </a:t>
            </a:r>
            <a:r>
              <a:rPr lang="en-US" dirty="0" err="1" smtClean="0"/>
              <a:t>Burgermeister</a:t>
            </a:r>
            <a:endParaRPr lang="en-US" dirty="0"/>
          </a:p>
        </p:txBody>
      </p:sp>
      <p:pic>
        <p:nvPicPr>
          <p:cNvPr id="4" name="Picture 3" descr="Northeaster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3124200" cy="704574"/>
          </a:xfrm>
          <a:prstGeom prst="rect">
            <a:avLst/>
          </a:prstGeom>
        </p:spPr>
      </p:pic>
      <p:pic>
        <p:nvPicPr>
          <p:cNvPr id="5" name="Picture 4" descr="Museum of Science Bo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124200"/>
            <a:ext cx="1676400" cy="1104189"/>
          </a:xfrm>
          <a:prstGeom prst="rect">
            <a:avLst/>
          </a:prstGeom>
        </p:spPr>
      </p:pic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048000"/>
            <a:ext cx="1219200" cy="1224595"/>
          </a:xfrm>
          <a:prstGeom prst="rect">
            <a:avLst/>
          </a:prstGeom>
        </p:spPr>
      </p:pic>
      <p:pic>
        <p:nvPicPr>
          <p:cNvPr id="7" name="Picture 6" descr="Capsule Logo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181600"/>
            <a:ext cx="4191000" cy="1488908"/>
          </a:xfrm>
          <a:prstGeom prst="rect">
            <a:avLst/>
          </a:prstGeom>
        </p:spPr>
      </p:pic>
      <p:pic>
        <p:nvPicPr>
          <p:cNvPr id="8" name="Picture 7" descr="NSF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228600"/>
            <a:ext cx="1219200" cy="1240405"/>
          </a:xfrm>
          <a:prstGeom prst="rect">
            <a:avLst/>
          </a:prstGeom>
        </p:spPr>
      </p:pic>
      <p:pic>
        <p:nvPicPr>
          <p:cNvPr id="9" name="Picture 8" descr="Lowell High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5029200"/>
            <a:ext cx="1600200" cy="1600200"/>
          </a:xfrm>
          <a:prstGeom prst="rect">
            <a:avLst/>
          </a:prstGeom>
        </p:spPr>
      </p:pic>
      <p:pic>
        <p:nvPicPr>
          <p:cNvPr id="10" name="Picture 9" descr="Middlesex Community College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5029200"/>
            <a:ext cx="246636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Aeration Tanks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456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Clarifiers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54" y="1447800"/>
            <a:ext cx="73387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Chlorination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932669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Developments to Eliminate CSOs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Why…</a:t>
            </a:r>
            <a:br>
              <a:rPr lang="en-US" dirty="0" smtClean="0"/>
            </a:br>
            <a:r>
              <a:rPr lang="en-US" dirty="0" smtClean="0"/>
              <a:t>Clean Air Act</a:t>
            </a:r>
            <a:br>
              <a:rPr lang="en-US" dirty="0" smtClean="0"/>
            </a:br>
            <a:r>
              <a:rPr lang="en-US" dirty="0" smtClean="0"/>
              <a:t>Administrative Order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Treatment Plants </a:t>
            </a:r>
            <a:endParaRPr lang="en-US" dirty="0"/>
          </a:p>
        </p:txBody>
      </p:sp>
      <p:pic>
        <p:nvPicPr>
          <p:cNvPr id="2050" name="Picture 2" descr="C:\Users\Lauren\Downloads\mini wastewa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626954" cy="3352800"/>
          </a:xfrm>
          <a:prstGeom prst="rect">
            <a:avLst/>
          </a:prstGeom>
          <a:noFill/>
        </p:spPr>
      </p:pic>
      <p:pic>
        <p:nvPicPr>
          <p:cNvPr id="2051" name="Picture 3" descr="C:\Users\Lauren\Downloads\mini 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3441700" cy="344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Lowell </a:t>
            </a:r>
            <a:r>
              <a:rPr lang="en-US" dirty="0" err="1" smtClean="0"/>
              <a:t>Riverwalk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 descr="C:\Users\Lauren\Downloads\riverwa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9530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</a:t>
            </a:r>
            <a:r>
              <a:rPr lang="en-US" dirty="0" err="1" smtClean="0"/>
              <a:t>Stormwater</a:t>
            </a:r>
            <a:r>
              <a:rPr lang="en-US" dirty="0" smtClean="0"/>
              <a:t> Infrastructure </a:t>
            </a:r>
            <a:r>
              <a:rPr lang="en-US" dirty="0"/>
              <a:t>(</a:t>
            </a:r>
            <a:r>
              <a:rPr lang="en-US" dirty="0" smtClean="0"/>
              <a:t>GSI)</a:t>
            </a:r>
            <a:endParaRPr lang="en-US" dirty="0"/>
          </a:p>
        </p:txBody>
      </p:sp>
      <p:pic>
        <p:nvPicPr>
          <p:cNvPr id="13316" name="Picture 4" descr="http://www.phillywatersheds.org/sites/default/files/GreenInfra-Tools_v5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664" y="1428436"/>
            <a:ext cx="7443536" cy="466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System </a:t>
            </a:r>
            <a:endParaRPr lang="en-US" dirty="0"/>
          </a:p>
        </p:txBody>
      </p:sp>
      <p:pic>
        <p:nvPicPr>
          <p:cNvPr id="44034" name="Picture 2" descr="http://www.hdwd.com/Portals/0/HDWD/Images/Septic%20system%20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716" y="1600200"/>
            <a:ext cx="6902884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</a:t>
            </a:r>
            <a:endParaRPr lang="en-US" dirty="0"/>
          </a:p>
        </p:txBody>
      </p:sp>
      <p:pic>
        <p:nvPicPr>
          <p:cNvPr id="41986" name="Picture 2" descr="http://www.atasel.com.tr/images/im_jti_sca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15240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</a:t>
            </a:r>
            <a:endParaRPr lang="en-US" dirty="0"/>
          </a:p>
        </p:txBody>
      </p:sp>
      <p:pic>
        <p:nvPicPr>
          <p:cNvPr id="2050" name="Picture 2" descr="http://www.greatlakes.org/view.image?Id=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932587" cy="465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CSO?</a:t>
            </a:r>
            <a:endParaRPr lang="en-US" dirty="0"/>
          </a:p>
        </p:txBody>
      </p:sp>
      <p:pic>
        <p:nvPicPr>
          <p:cNvPr id="1027" name="Picture 3" descr="C:\Users\Lauren\Downloads\CS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97361"/>
            <a:ext cx="8229600" cy="37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CSOs Impact Humans?</a:t>
            </a:r>
            <a:endParaRPr lang="en-US" dirty="0"/>
          </a:p>
        </p:txBody>
      </p:sp>
      <p:pic>
        <p:nvPicPr>
          <p:cNvPr id="1026" name="Picture 2" descr="C:\Users\Lauren\Downloads\Merrimack Wastewater Treatment Plants updated low r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Wastewater Treatment Plant</a:t>
            </a:r>
            <a:endParaRPr lang="en-US" dirty="0"/>
          </a:p>
        </p:txBody>
      </p:sp>
      <p:pic>
        <p:nvPicPr>
          <p:cNvPr id="4" name="Picture 2" descr="C:\Users\Lauren\Downloads\ww treatment plan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05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Screens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848600" cy="46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Sludge Removal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799"/>
            <a:ext cx="7391400" cy="463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Sludge – Gravity Thickening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Clarifiers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90442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80</Words>
  <Application>Microsoft Office PowerPoint</Application>
  <PresentationFormat>On-screen Show (4:3)</PresentationFormat>
  <Paragraphs>38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Preventing Combined Sewer Overflow from Entering the Merrimack River </vt:lpstr>
      <vt:lpstr>CSO</vt:lpstr>
      <vt:lpstr>What is a CSO?</vt:lpstr>
      <vt:lpstr>How Do CSOs Impact Humans?</vt:lpstr>
      <vt:lpstr>Wastewater Treatment Plant</vt:lpstr>
      <vt:lpstr>Bar Screens </vt:lpstr>
      <vt:lpstr>Sludge Removal </vt:lpstr>
      <vt:lpstr>Sludge – Gravity Thickening</vt:lpstr>
      <vt:lpstr>Primary Clarifiers</vt:lpstr>
      <vt:lpstr>Aeration Tanks</vt:lpstr>
      <vt:lpstr>Secondary Clarifiers</vt:lpstr>
      <vt:lpstr>Chlorination</vt:lpstr>
      <vt:lpstr>Developments to Eliminate CSOs  Why… Clean Air Act Administrative Order</vt:lpstr>
      <vt:lpstr>Mini Treatment Plants </vt:lpstr>
      <vt:lpstr>Lowell Riverwalk </vt:lpstr>
      <vt:lpstr>Green Stormwater Infrastructure (GSI)</vt:lpstr>
      <vt:lpstr>Septic System </vt:lpstr>
      <vt:lpstr>SCADA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Thistle</dc:creator>
  <cp:lastModifiedBy>Duggan, Claire</cp:lastModifiedBy>
  <cp:revision>14</cp:revision>
  <dcterms:created xsi:type="dcterms:W3CDTF">2012-04-09T22:12:02Z</dcterms:created>
  <dcterms:modified xsi:type="dcterms:W3CDTF">2012-04-27T12:32:52Z</dcterms:modified>
</cp:coreProperties>
</file>