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2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95660D-7538-4C71-B584-2CC230453768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3084B40-DFE4-495B-A542-23A38DDA5BC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 Telescope Engineering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286000"/>
            <a:ext cx="740664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Leslie Garrison</a:t>
            </a:r>
          </a:p>
          <a:p>
            <a:r>
              <a:rPr lang="en-US" dirty="0" smtClean="0"/>
              <a:t>West Boylston High School</a:t>
            </a:r>
          </a:p>
          <a:p>
            <a:r>
              <a:rPr lang="en-US" dirty="0" smtClean="0"/>
              <a:t>1/25/2013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Description: Macintosh HD:Users:JessicaChin:Northeastern University PhD:Ibrahim Zeid:CAPSULE ITEST:CAPSULE Logo:CAPSULE_Logo_Color"/>
          <p:cNvPicPr>
            <a:picLocks noChangeAspect="1" noChangeArrowheads="1"/>
          </p:cNvPicPr>
          <p:nvPr/>
        </p:nvPicPr>
        <p:blipFill>
          <a:blip r:embed="rId2" cstate="print"/>
          <a:srcRect l="26311" r="27374"/>
          <a:stretch>
            <a:fillRect/>
          </a:stretch>
        </p:blipFill>
        <p:spPr bwMode="auto">
          <a:xfrm>
            <a:off x="2514600" y="4267200"/>
            <a:ext cx="4506913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groups needed to identify two potential problems with their design and recommend future work</a:t>
            </a:r>
          </a:p>
          <a:p>
            <a:pPr lvl="1"/>
            <a:r>
              <a:rPr lang="en-US" dirty="0" smtClean="0"/>
              <a:t>Hard to avoid easy-to-fix issues</a:t>
            </a:r>
          </a:p>
          <a:p>
            <a:pPr lvl="1"/>
            <a:r>
              <a:rPr lang="en-US" dirty="0" smtClean="0"/>
              <a:t>Asked “Why can’t you change that now?”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and oral presentation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21000" r="15625" b="14000"/>
          <a:stretch>
            <a:fillRect/>
          </a:stretch>
        </p:blipFill>
        <p:spPr bwMode="auto">
          <a:xfrm>
            <a:off x="1676400" y="2362200"/>
            <a:ext cx="5562600" cy="425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438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Used each day working on project in class</a:t>
            </a:r>
          </a:p>
          <a:p>
            <a:pPr lvl="1"/>
            <a:r>
              <a:rPr lang="en-US" sz="2400" dirty="0" smtClean="0"/>
              <a:t>Title</a:t>
            </a:r>
          </a:p>
          <a:p>
            <a:pPr lvl="1"/>
            <a:r>
              <a:rPr lang="en-US" sz="2400" dirty="0" smtClean="0"/>
              <a:t>Day’s objective with step(s) of EDP</a:t>
            </a:r>
          </a:p>
          <a:p>
            <a:pPr lvl="1"/>
            <a:r>
              <a:rPr lang="en-US" sz="2400" dirty="0" smtClean="0"/>
              <a:t>Notes and other record of work</a:t>
            </a:r>
          </a:p>
          <a:p>
            <a:pPr lvl="1"/>
            <a:r>
              <a:rPr lang="en-US" sz="2400" dirty="0" smtClean="0"/>
              <a:t>Brief summary including work remaining on objective</a:t>
            </a:r>
          </a:p>
          <a:p>
            <a:pPr lvl="1"/>
            <a:r>
              <a:rPr lang="en-US" sz="2400" dirty="0" smtClean="0"/>
              <a:t>Signature and date</a:t>
            </a:r>
          </a:p>
          <a:p>
            <a:r>
              <a:rPr lang="en-US" sz="2800" dirty="0" smtClean="0"/>
              <a:t>Graded weekly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err="1" smtClean="0"/>
              <a:t>Learnings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Weave project steps into regular curriculum</a:t>
            </a:r>
          </a:p>
          <a:p>
            <a:r>
              <a:rPr lang="en-US" dirty="0" smtClean="0"/>
              <a:t>Frequent monitoring and feedback on student progress</a:t>
            </a:r>
          </a:p>
          <a:p>
            <a:pPr lvl="1"/>
            <a:r>
              <a:rPr lang="en-US" dirty="0" smtClean="0"/>
              <a:t>Project notebooks (weekly)</a:t>
            </a:r>
          </a:p>
          <a:p>
            <a:pPr lvl="1"/>
            <a:r>
              <a:rPr lang="en-US" dirty="0" smtClean="0"/>
              <a:t>Draft slides turned in for most sections</a:t>
            </a:r>
          </a:p>
          <a:p>
            <a:r>
              <a:rPr lang="en-US" dirty="0" smtClean="0"/>
              <a:t>Time-consuming to do well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Astronomy class</a:t>
            </a:r>
          </a:p>
          <a:p>
            <a:r>
              <a:rPr lang="en-US" dirty="0" smtClean="0"/>
              <a:t>26 students</a:t>
            </a:r>
          </a:p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Heterogeneous – honors level through special education students</a:t>
            </a:r>
          </a:p>
          <a:p>
            <a:r>
              <a:rPr lang="en-US" dirty="0" smtClean="0"/>
              <a:t>Limited technology – computers not capable of </a:t>
            </a:r>
            <a:r>
              <a:rPr lang="en-US" dirty="0" err="1" smtClean="0"/>
              <a:t>SolidWorks</a:t>
            </a:r>
            <a:endParaRPr lang="en-US" dirty="0" smtClean="0"/>
          </a:p>
          <a:p>
            <a:r>
              <a:rPr lang="en-US" dirty="0" smtClean="0"/>
              <a:t>Worked in groups of 1 to 3 students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7620000" cy="1752600"/>
          </a:xfrm>
        </p:spPr>
        <p:txBody>
          <a:bodyPr/>
          <a:lstStyle/>
          <a:p>
            <a:r>
              <a:rPr lang="en-US" dirty="0" smtClean="0"/>
              <a:t>Design a space telescope to study a specific type of object in space</a:t>
            </a:r>
          </a:p>
          <a:p>
            <a:pPr lvl="1"/>
            <a:r>
              <a:rPr lang="en-US" dirty="0" smtClean="0"/>
              <a:t>Student selected object as goal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20000" r="15000" b="14000"/>
          <a:stretch>
            <a:fillRect/>
          </a:stretch>
        </p:blipFill>
        <p:spPr bwMode="auto">
          <a:xfrm>
            <a:off x="4572000" y="34290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36576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Examples:  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Black holes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Exoplanets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Newly forming stars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Supernova explosions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Technical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Curriculum provided students with much of this:</a:t>
            </a:r>
          </a:p>
          <a:p>
            <a:pPr lvl="1"/>
            <a:r>
              <a:rPr lang="en-US" dirty="0" smtClean="0"/>
              <a:t>Electromagnetic radiation and causes of emissions at specific wavelengths</a:t>
            </a:r>
          </a:p>
          <a:p>
            <a:pPr lvl="1"/>
            <a:r>
              <a:rPr lang="en-US" dirty="0" smtClean="0"/>
              <a:t>Instrumentation used by astronomers:  imagers, spectrometers, and others</a:t>
            </a:r>
          </a:p>
          <a:p>
            <a:pPr lvl="1"/>
            <a:r>
              <a:rPr lang="en-US" dirty="0" smtClean="0"/>
              <a:t>Telescope design features </a:t>
            </a:r>
          </a:p>
          <a:p>
            <a:pPr lvl="1"/>
            <a:r>
              <a:rPr lang="en-US" dirty="0" smtClean="0"/>
              <a:t>Orbit characteristics and types of rockets used to launch satellites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 - spectroscope.JPG"/>
          <p:cNvPicPr>
            <a:picLocks noChangeAspect="1"/>
          </p:cNvPicPr>
          <p:nvPr/>
        </p:nvPicPr>
        <p:blipFill>
          <a:blip r:embed="rId2" cstate="print"/>
          <a:srcRect t="24286" b="15714"/>
          <a:stretch>
            <a:fillRect/>
          </a:stretch>
        </p:blipFill>
        <p:spPr>
          <a:xfrm rot="5400000">
            <a:off x="-1040430" y="2367157"/>
            <a:ext cx="5541186" cy="2483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70467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iPad</a:t>
            </a:r>
            <a:r>
              <a:rPr lang="en-US" sz="3600" dirty="0" smtClean="0"/>
              <a:t> Pilot Program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 </a:t>
            </a:r>
            <a:r>
              <a:rPr lang="en-US" sz="3200" dirty="0" smtClean="0"/>
              <a:t>Best technology resource</a:t>
            </a:r>
            <a:endParaRPr lang="en-US" sz="3600" dirty="0"/>
          </a:p>
        </p:txBody>
      </p:sp>
      <p:pic>
        <p:nvPicPr>
          <p:cNvPr id="9" name="Picture 8" descr="iPad student pix.JPG"/>
          <p:cNvPicPr>
            <a:picLocks noChangeAspect="1"/>
          </p:cNvPicPr>
          <p:nvPr/>
        </p:nvPicPr>
        <p:blipFill>
          <a:blip r:embed="rId3" cstate="print"/>
          <a:srcRect l="20831" t="4297" b="21220"/>
          <a:stretch>
            <a:fillRect/>
          </a:stretch>
        </p:blipFill>
        <p:spPr>
          <a:xfrm>
            <a:off x="3276600" y="2667000"/>
            <a:ext cx="5638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Physical Design Product:  3D Sketch</a:t>
            </a:r>
            <a:endParaRPr lang="en-US" sz="3600" dirty="0"/>
          </a:p>
        </p:txBody>
      </p:sp>
      <p:pic>
        <p:nvPicPr>
          <p:cNvPr id="5" name="Content Placeholder 4" descr="Elaborate telescope desig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61407"/>
            <a:ext cx="4419600" cy="328199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0625" t="38000" r="15625" b="17000"/>
          <a:stretch>
            <a:fillRect/>
          </a:stretch>
        </p:blipFill>
        <p:spPr bwMode="auto">
          <a:xfrm>
            <a:off x="3962400" y="4074042"/>
            <a:ext cx="5029200" cy="263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00600" y="1447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Google/Trimble Sketch-Up free software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Student designs ranged from elaborate to simple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All had feasibility issues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Design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instrumentation and wavelength range</a:t>
            </a:r>
          </a:p>
          <a:p>
            <a:r>
              <a:rPr lang="en-US" dirty="0" smtClean="0"/>
              <a:t>Source of power</a:t>
            </a:r>
          </a:p>
          <a:p>
            <a:r>
              <a:rPr lang="en-US" dirty="0" smtClean="0"/>
              <a:t>Rocket used for launch, selected from NASA’s existing capabilities</a:t>
            </a:r>
          </a:p>
          <a:p>
            <a:r>
              <a:rPr lang="en-US" dirty="0" smtClean="0"/>
              <a:t>Orbit altitude, shape, and speed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Product -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were required to provide reasoning for all of their choices</a:t>
            </a:r>
          </a:p>
          <a:p>
            <a:pPr lvl="1"/>
            <a:r>
              <a:rPr lang="en-US" dirty="0" smtClean="0"/>
              <a:t>Easiest when they could compare to an existing telescope</a:t>
            </a:r>
          </a:p>
          <a:p>
            <a:pPr lvl="1"/>
            <a:r>
              <a:rPr lang="en-US" dirty="0" smtClean="0"/>
              <a:t>More challenging to explain:</a:t>
            </a:r>
          </a:p>
          <a:p>
            <a:pPr lvl="2"/>
            <a:r>
              <a:rPr lang="en-US" dirty="0" smtClean="0"/>
              <a:t>Components of physical design</a:t>
            </a:r>
          </a:p>
          <a:p>
            <a:pPr lvl="2"/>
            <a:r>
              <a:rPr lang="en-US" dirty="0" smtClean="0"/>
              <a:t>Instrumentation and wavelength</a:t>
            </a:r>
          </a:p>
          <a:p>
            <a:r>
              <a:rPr lang="en-US" dirty="0" smtClean="0"/>
              <a:t>Emphasis on “why”, not “right” or “wrong” choices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were given data at their specific wavelengths to evaluate</a:t>
            </a:r>
          </a:p>
          <a:p>
            <a:pPr lvl="1"/>
            <a:r>
              <a:rPr lang="en-US" dirty="0" smtClean="0"/>
              <a:t>Utilized data from NASA educational game “Build It Yourself: Satellite”</a:t>
            </a:r>
          </a:p>
          <a:p>
            <a:pPr lvl="1"/>
            <a:r>
              <a:rPr lang="en-US" dirty="0" smtClean="0"/>
              <a:t>Key question:  How well did it meet your objective?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5000" t="16410" r="15224" b="37179"/>
          <a:stretch>
            <a:fillRect/>
          </a:stretch>
        </p:blipFill>
        <p:spPr bwMode="auto">
          <a:xfrm>
            <a:off x="3276600" y="4449911"/>
            <a:ext cx="4962525" cy="240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52578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from </a:t>
            </a:r>
          </a:p>
          <a:p>
            <a:r>
              <a:rPr lang="en-US" sz="2000" dirty="0" smtClean="0"/>
              <a:t>IR Imager and Spectrometer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</TotalTime>
  <Words>377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Space Telescope Engineering Project</vt:lpstr>
      <vt:lpstr>Context</vt:lpstr>
      <vt:lpstr>Project Objective</vt:lpstr>
      <vt:lpstr>Background Technical Information</vt:lpstr>
      <vt:lpstr>Slide 5</vt:lpstr>
      <vt:lpstr>Physical Design Product:  3D Sketch</vt:lpstr>
      <vt:lpstr>Rest of Design Product</vt:lpstr>
      <vt:lpstr>Design Product - Challenges</vt:lpstr>
      <vt:lpstr>Testing the Design</vt:lpstr>
      <vt:lpstr>Redesign</vt:lpstr>
      <vt:lpstr>Final Product</vt:lpstr>
      <vt:lpstr>Project Notebook</vt:lpstr>
      <vt:lpstr>Key Learnings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Telescope Engineering Project</dc:title>
  <dc:creator>Leslie</dc:creator>
  <cp:lastModifiedBy>Leslie</cp:lastModifiedBy>
  <cp:revision>6</cp:revision>
  <dcterms:created xsi:type="dcterms:W3CDTF">2013-01-24T23:15:02Z</dcterms:created>
  <dcterms:modified xsi:type="dcterms:W3CDTF">2013-01-25T01:11:12Z</dcterms:modified>
</cp:coreProperties>
</file>