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1" r:id="rId4"/>
    <p:sldId id="259" r:id="rId5"/>
    <p:sldId id="264" r:id="rId6"/>
    <p:sldId id="265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FC75-E950-46F8-A469-14E98627C46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221F-4FE1-43E5-AFB7-BF034373B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8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became obvious that since it was student driven, I had to provide them with resources to meet the diverse</a:t>
            </a:r>
            <a:r>
              <a:rPr lang="en-US" baseline="0" dirty="0" smtClean="0"/>
              <a:t> needs of the class.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221F-4FE1-43E5-AFB7-BF034373BD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0CF8F-595D-473E-9AA5-E466A5A2F193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C0A22B-04E9-45C5-BD7A-D1939D789E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Northeaster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876800" cy="990600"/>
          </a:xfrm>
          <a:prstGeom prst="rect">
            <a:avLst/>
          </a:prstGeom>
        </p:spPr>
      </p:pic>
      <p:pic>
        <p:nvPicPr>
          <p:cNvPr id="10" name="Picture 9" descr="Capsule Logo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66800"/>
            <a:ext cx="4800600" cy="14889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24384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25763" eaLnBrk="0" hangingPunct="0">
              <a:defRPr/>
            </a:pP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Environmental Studies </a:t>
            </a:r>
          </a:p>
          <a:p>
            <a:pPr defTabSz="2925763" eaLnBrk="0" hangingPunct="0">
              <a:defRPr/>
            </a:pP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Capstone Projects 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Spring 2012</a:t>
            </a:r>
          </a:p>
        </p:txBody>
      </p:sp>
      <p:pic>
        <p:nvPicPr>
          <p:cNvPr id="14" name="Picture 13" descr="Engineering Design Proces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676400"/>
            <a:ext cx="3733800" cy="373380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5715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Barbara Eddy  Lowell High School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25" y="1"/>
            <a:ext cx="90424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Expectations!!!</a:t>
            </a:r>
          </a:p>
          <a:p>
            <a:endParaRPr lang="en-US" sz="6600" b="1" spc="50" dirty="0" smtClean="0">
              <a:ln w="11430"/>
              <a:gradFill>
                <a:gsLst>
                  <a:gs pos="25000">
                    <a:srgbClr val="FF0000"/>
                  </a:gs>
                  <a:gs pos="100000">
                    <a:srgbClr val="9B1103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Develop a new dual enrollment course </a:t>
            </a:r>
          </a:p>
          <a:p>
            <a:r>
              <a:rPr lang="en-US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required a STEM Capstone Project.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 smtClean="0">
                <a:solidFill>
                  <a:srgbClr val="FFFF00"/>
                </a:solidFill>
              </a:rPr>
              <a:t/>
            </a:r>
            <a:br>
              <a:rPr lang="en-US" sz="4800" u="sng" dirty="0" smtClean="0">
                <a:solidFill>
                  <a:srgbClr val="FFFF00"/>
                </a:solidFill>
              </a:rPr>
            </a:br>
            <a:r>
              <a:rPr lang="en-US" sz="5400" u="sng" dirty="0" smtClean="0">
                <a:solidFill>
                  <a:srgbClr val="FFFF00"/>
                </a:solidFill>
              </a:rPr>
              <a:t> Environmental Studies </a:t>
            </a:r>
            <a:br>
              <a:rPr lang="en-US" sz="5400" u="sng" dirty="0" smtClean="0">
                <a:solidFill>
                  <a:srgbClr val="FFFF00"/>
                </a:solidFill>
              </a:rPr>
            </a:br>
            <a:r>
              <a:rPr lang="en-US" sz="5400" u="sng" dirty="0" smtClean="0">
                <a:solidFill>
                  <a:srgbClr val="FFFF00"/>
                </a:solidFill>
              </a:rPr>
              <a:t>Goals!!!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93675"/>
            <a:ext cx="4495800" cy="5364325"/>
          </a:xfrm>
        </p:spPr>
        <p:txBody>
          <a:bodyPr>
            <a:noAutofit/>
          </a:bodyPr>
          <a:lstStyle/>
          <a:p>
            <a:r>
              <a:rPr lang="en-U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 become independent learners </a:t>
            </a:r>
          </a:p>
          <a:p>
            <a:endParaRPr lang="en-US" sz="3200" dirty="0" smtClean="0"/>
          </a:p>
          <a:p>
            <a:r>
              <a:rPr lang="en-U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Provide students with an environmental engineering / chemistry inquiry-based experience 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93675"/>
            <a:ext cx="4495800" cy="53643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projects are student driven</a:t>
            </a:r>
          </a:p>
          <a:p>
            <a:pPr>
              <a:buFont typeface="Arial" pitchFamily="34" charset="0"/>
              <a:buChar char="•"/>
            </a:pPr>
            <a:endParaRPr lang="en-US" sz="36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 engage the Engineering Design Process (EDP).</a:t>
            </a:r>
          </a:p>
          <a:p>
            <a:pPr>
              <a:buFont typeface="Arial" pitchFamily="34" charset="0"/>
              <a:buChar char="•"/>
            </a:pP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 learning 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well High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200400" cy="3200400"/>
          </a:xfrm>
          <a:prstGeom prst="rect">
            <a:avLst/>
          </a:prstGeom>
        </p:spPr>
      </p:pic>
      <p:pic>
        <p:nvPicPr>
          <p:cNvPr id="3" name="Picture 2" descr="Middlesex Community Colleg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5629" y="4419600"/>
            <a:ext cx="3758268" cy="2438400"/>
          </a:xfrm>
          <a:prstGeom prst="rect">
            <a:avLst/>
          </a:prstGeom>
        </p:spPr>
      </p:pic>
      <p:pic>
        <p:nvPicPr>
          <p:cNvPr id="4" name="Picture 3" descr="EPA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9521" y="0"/>
            <a:ext cx="2994479" cy="3007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Networking is the key to success.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2971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Students were introduced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to mentors from several organizations.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2517648" cy="15826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Spring 2012 EPA Visit 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7" name="Picture Placeholder 6" descr="Photo_1_EPA_Region_1_Laboratory_Chelmsford_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3154676" y="1145953"/>
            <a:ext cx="5328048" cy="453675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2209800" cy="21793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Students were assigned EPA mentors to assist them in their research</a:t>
            </a:r>
          </a:p>
        </p:txBody>
      </p:sp>
    </p:spTree>
  </p:cSld>
  <p:clrMapOvr>
    <a:masterClrMapping/>
  </p:clrMapOvr>
  <p:transition advTm="79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Organic Analysis Laboratory</a:t>
            </a:r>
            <a:endParaRPr lang="en-US" sz="2800" dirty="0"/>
          </a:p>
        </p:txBody>
      </p:sp>
      <p:pic>
        <p:nvPicPr>
          <p:cNvPr id="5" name="Picture Placeholder 4" descr="Photo_5_Spring_2012_Clas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3010369" y="320446"/>
            <a:ext cx="5547752" cy="4723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86400"/>
            <a:ext cx="9144000" cy="11096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smtClean="0">
                <a:solidFill>
                  <a:srgbClr val="FFFF00"/>
                </a:solidFill>
              </a:rPr>
              <a:t>Impressive technology and modern facility”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One scientist does all this?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EP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1517287" cy="1524000"/>
          </a:xfrm>
          <a:prstGeom prst="rect">
            <a:avLst/>
          </a:prstGeom>
        </p:spPr>
      </p:pic>
    </p:spTree>
  </p:cSld>
  <p:clrMapOvr>
    <a:masterClrMapping/>
  </p:clrMapOvr>
  <p:transition advTm="64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CAPSTONE PROJECTS</a:t>
            </a:r>
            <a:r>
              <a:rPr lang="en-US" sz="4000" dirty="0" smtClean="0">
                <a:solidFill>
                  <a:srgbClr val="FFFF00"/>
                </a:solidFill>
              </a:rPr>
              <a:t> 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Bourin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</a:t>
            </a:r>
            <a:r>
              <a:rPr lang="en-US" sz="3200" dirty="0" smtClean="0">
                <a:solidFill>
                  <a:srgbClr val="FFFF00"/>
                </a:solidFill>
              </a:rPr>
              <a:t>	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600" b="1" u="sng" dirty="0" smtClean="0">
                <a:solidFill>
                  <a:srgbClr val="FFFF00"/>
                </a:solidFill>
              </a:rPr>
              <a:t>Do you have money to throw away?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Reducing Residential 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Air Pollution Emissions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Bridgette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Burgermeister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Lauren Thistle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	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</a:t>
            </a:r>
            <a:r>
              <a:rPr lang="en-US" sz="3600" b="1" u="sng" dirty="0" smtClean="0">
                <a:solidFill>
                  <a:srgbClr val="FFFF00"/>
                </a:solidFill>
              </a:rPr>
              <a:t>How do CSO's affect you?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Preventing the Release of 					Sewage into the Merrimack River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Mao &amp; Jessica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Srey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					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</a:t>
            </a:r>
            <a:r>
              <a:rPr lang="en-US" sz="3200" b="1" u="sng" dirty="0" smtClean="0">
                <a:solidFill>
                  <a:srgbClr val="FFFF00"/>
                </a:solidFill>
              </a:rPr>
              <a:t>What is the problem with road salt?</a:t>
            </a:r>
            <a:r>
              <a:rPr lang="en-US" sz="3200" dirty="0" smtClean="0">
                <a:solidFill>
                  <a:srgbClr val="FFFF00"/>
                </a:solidFill>
              </a:rPr>
              <a:t>				Eco- Friendly Road Salt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Macellus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		</a:t>
            </a:r>
            <a:r>
              <a:rPr lang="en-US" sz="3200" b="1" u="sng" dirty="0" smtClean="0">
                <a:solidFill>
                  <a:srgbClr val="FFFF00"/>
                </a:solidFill>
              </a:rPr>
              <a:t>Would you like a Fat CAT in your car?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Improving catalytic converters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&amp; Lauren Michaels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</a:t>
            </a:r>
            <a:r>
              <a:rPr lang="en-US" sz="3200" b="1" u="sng" dirty="0" smtClean="0">
                <a:solidFill>
                  <a:srgbClr val="FFFF00"/>
                </a:solidFill>
              </a:rPr>
              <a:t>Eco Friendly industrial cleaners.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			Can lemons be used as an effective 			metal degreaser?</a:t>
            </a: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Deliverables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364325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Student Deliverables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Identify an environmental issue of concern.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Research current solutions and choose best solution to explore.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Create a poster and present findings at STEM poster session at Middlesex Community College and Lowell High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364325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Teacher Deliverables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Provide students with resources to engage the EDP process.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Provide students with opportunities to extend their current knowledge.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Guide students to follow through and meet their goals (keep them on task)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177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PowerPoint Presentation</vt:lpstr>
      <vt:lpstr>PowerPoint Presentation</vt:lpstr>
      <vt:lpstr>  Environmental Studies  Goals!!!</vt:lpstr>
      <vt:lpstr>PowerPoint Presentation</vt:lpstr>
      <vt:lpstr>Spring 2012 EPA Visit </vt:lpstr>
      <vt:lpstr>Organic Analysis Laboratory</vt:lpstr>
      <vt:lpstr>PowerPoint Presentation</vt:lpstr>
      <vt:lpstr>PowerPoint Presentation</vt:lpstr>
      <vt:lpstr>Deliverables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beddy</dc:creator>
  <cp:lastModifiedBy>Duggan, Claire</cp:lastModifiedBy>
  <cp:revision>18</cp:revision>
  <dcterms:created xsi:type="dcterms:W3CDTF">2012-03-13T14:12:03Z</dcterms:created>
  <dcterms:modified xsi:type="dcterms:W3CDTF">2012-04-27T12:33:14Z</dcterms:modified>
</cp:coreProperties>
</file>