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67" r:id="rId4"/>
    <p:sldId id="269" r:id="rId5"/>
    <p:sldId id="257" r:id="rId6"/>
    <p:sldId id="265" r:id="rId7"/>
    <p:sldId id="270" r:id="rId8"/>
    <p:sldId id="268" r:id="rId9"/>
    <p:sldId id="256" r:id="rId10"/>
    <p:sldId id="259" r:id="rId11"/>
    <p:sldId id="260" r:id="rId12"/>
    <p:sldId id="261" r:id="rId13"/>
    <p:sldId id="262" r:id="rId14"/>
    <p:sldId id="258" r:id="rId15"/>
    <p:sldId id="263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CAPSULE.</a:t>
            </a:r>
            <a:br>
              <a:rPr lang="en-US" dirty="0" smtClean="0"/>
            </a:br>
            <a:r>
              <a:rPr lang="en-US" dirty="0" smtClean="0"/>
              <a:t>STEM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NORTHEASTERN UNIVERSITY</a:t>
            </a:r>
          </a:p>
          <a:p>
            <a:r>
              <a:rPr lang="en-US" dirty="0" smtClean="0"/>
              <a:t>RACHID JOSEPH FARHAT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7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DREAM TEAM WITH THE DEPARTMENT HEAD</a:t>
            </a:r>
            <a:endParaRPr lang="en-US" dirty="0"/>
          </a:p>
        </p:txBody>
      </p:sp>
      <p:pic>
        <p:nvPicPr>
          <p:cNvPr id="4" name="Content Placeholder 3" descr="IMG_84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793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REMOVABLE FLOORS</a:t>
            </a:r>
            <a:endParaRPr lang="en-US" dirty="0"/>
          </a:p>
        </p:txBody>
      </p:sp>
      <p:pic>
        <p:nvPicPr>
          <p:cNvPr id="4" name="Content Placeholder 3" descr="IMG_840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564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DESIGN</a:t>
            </a:r>
            <a:endParaRPr lang="en-US" dirty="0"/>
          </a:p>
        </p:txBody>
      </p:sp>
      <p:pic>
        <p:nvPicPr>
          <p:cNvPr id="4" name="Content Placeholder 3" descr="IMG_84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966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OREO TEAM</a:t>
            </a:r>
            <a:endParaRPr lang="en-US" dirty="0"/>
          </a:p>
        </p:txBody>
      </p:sp>
      <p:pic>
        <p:nvPicPr>
          <p:cNvPr id="4" name="Content Placeholder 3" descr="IMG_83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50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pic>
        <p:nvPicPr>
          <p:cNvPr id="4" name="Content Placeholder 3" descr="IMG_839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44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HALLWAY GAP</a:t>
            </a:r>
            <a:endParaRPr lang="en-US" dirty="0"/>
          </a:p>
        </p:txBody>
      </p:sp>
      <p:pic>
        <p:nvPicPr>
          <p:cNvPr id="4" name="Content Placeholder 3" descr="IMG_84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999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they learn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0208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Developed </a:t>
            </a:r>
            <a:r>
              <a:rPr lang="en-US" dirty="0"/>
              <a:t>ability to apply concepts and principles to new </a:t>
            </a:r>
            <a:r>
              <a:rPr lang="en-US" dirty="0" smtClean="0"/>
              <a:t>problems. </a:t>
            </a:r>
            <a:endParaRPr lang="en-US" dirty="0"/>
          </a:p>
          <a:p>
            <a:pPr algn="just"/>
            <a:r>
              <a:rPr lang="en-US" dirty="0" smtClean="0"/>
              <a:t>Developed </a:t>
            </a:r>
            <a:r>
              <a:rPr lang="en-US" dirty="0"/>
              <a:t>analytic </a:t>
            </a:r>
            <a:r>
              <a:rPr lang="en-US" dirty="0" smtClean="0"/>
              <a:t>skills. </a:t>
            </a:r>
            <a:endParaRPr lang="en-US" dirty="0"/>
          </a:p>
          <a:p>
            <a:pPr algn="just"/>
            <a:r>
              <a:rPr lang="en-US" dirty="0" smtClean="0"/>
              <a:t>Developed </a:t>
            </a:r>
            <a:r>
              <a:rPr lang="en-US" dirty="0"/>
              <a:t>public speaking skills </a:t>
            </a:r>
          </a:p>
          <a:p>
            <a:pPr algn="just"/>
            <a:r>
              <a:rPr lang="en-US" dirty="0" smtClean="0"/>
              <a:t>Developed </a:t>
            </a:r>
            <a:r>
              <a:rPr lang="en-US" dirty="0"/>
              <a:t>problem‐solving skills </a:t>
            </a:r>
          </a:p>
          <a:p>
            <a:pPr algn="just"/>
            <a:r>
              <a:rPr lang="en-US" dirty="0" smtClean="0"/>
              <a:t>Developed the </a:t>
            </a:r>
            <a:r>
              <a:rPr lang="en-US" dirty="0"/>
              <a:t>ability to synthesize and integrate information </a:t>
            </a:r>
          </a:p>
          <a:p>
            <a:pPr algn="just"/>
            <a:r>
              <a:rPr lang="en-US" dirty="0" smtClean="0"/>
              <a:t>Developed the ability </a:t>
            </a:r>
            <a:r>
              <a:rPr lang="en-US" dirty="0"/>
              <a:t>to think holistically </a:t>
            </a:r>
          </a:p>
          <a:p>
            <a:pPr algn="just"/>
            <a:r>
              <a:rPr lang="en-US" dirty="0" smtClean="0"/>
              <a:t>Developed the </a:t>
            </a:r>
            <a:r>
              <a:rPr lang="en-US" dirty="0"/>
              <a:t>ability to distinguish between fact and opinion </a:t>
            </a:r>
          </a:p>
          <a:p>
            <a:pPr algn="just"/>
            <a:r>
              <a:rPr lang="en-US" dirty="0" smtClean="0"/>
              <a:t>Developed the </a:t>
            </a:r>
            <a:r>
              <a:rPr lang="en-US" dirty="0"/>
              <a:t>ability to use evidence to support an argument or thesis </a:t>
            </a:r>
          </a:p>
          <a:p>
            <a:pPr algn="just"/>
            <a:r>
              <a:rPr lang="en-US" dirty="0" smtClean="0"/>
              <a:t>Improved </a:t>
            </a:r>
            <a:r>
              <a:rPr lang="en-US" dirty="0"/>
              <a:t>mathematical skills </a:t>
            </a:r>
            <a:endParaRPr lang="en-US" dirty="0" smtClean="0"/>
          </a:p>
          <a:p>
            <a:pPr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12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is essentials</a:t>
            </a:r>
          </a:p>
          <a:p>
            <a:r>
              <a:rPr lang="en-US" dirty="0" smtClean="0"/>
              <a:t>Teach for understanding</a:t>
            </a:r>
          </a:p>
          <a:p>
            <a:r>
              <a:rPr lang="en-US" dirty="0" smtClean="0"/>
              <a:t>Management is clueless</a:t>
            </a:r>
          </a:p>
          <a:p>
            <a:r>
              <a:rPr lang="en-US" dirty="0" smtClean="0"/>
              <a:t>I have a lot to learn</a:t>
            </a:r>
          </a:p>
          <a:p>
            <a:r>
              <a:rPr lang="en-US" dirty="0" smtClean="0"/>
              <a:t>I will always aspire to be a great teacher and a constant learner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9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5"/>
            <a:ext cx="8042276" cy="2695519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r>
              <a:rPr lang="en-US" sz="48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en-US" sz="4800" dirty="0">
                <a:latin typeface="Times New Roman"/>
                <a:ea typeface="Times New Roman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381170"/>
              </p:ext>
            </p:extLst>
          </p:nvPr>
        </p:nvGraphicFramePr>
        <p:xfrm>
          <a:off x="1472946" y="2803094"/>
          <a:ext cx="6629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6629400" imgH="2730500" progId="Word.Document.12">
                  <p:embed/>
                </p:oleObj>
              </mc:Choice>
              <mc:Fallback>
                <p:oleObj name="Document" r:id="rId3" imgW="6629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2946" y="2803094"/>
                        <a:ext cx="6629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42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Project: 3D Geo House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u="sng" dirty="0"/>
              <a:t>Purpose:</a:t>
            </a:r>
            <a:r>
              <a:rPr lang="en-US" dirty="0"/>
              <a:t> This project serves students in applying geometric standards to real world application. For many students, it allows them the ability to show case their creativity as they build a project with their own hands.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i="1" u="sng" dirty="0"/>
              <a:t>Requirements:</a:t>
            </a:r>
            <a:r>
              <a:rPr lang="en-US" dirty="0"/>
              <a:t> Students are to create with their choice of materials (Styrofoam board, balsa wood, cardboard, etc.) a 3 dimensional geometric house. The design must include to a minimum three rooms. Each room must state the perimeter, area, and volume in its design. Students must state a scale used to convert their model house to a realistic home and convert the perimeter, area, and volume using the new dimensions found in the conversion.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Students at </a:t>
            </a:r>
            <a:r>
              <a:rPr lang="en-US" dirty="0" smtClean="0"/>
              <a:t>The Everett </a:t>
            </a:r>
            <a:r>
              <a:rPr lang="en-US" dirty="0"/>
              <a:t>High School experience the power of 3D with cutting-edge Autodesk® 3D design software. </a:t>
            </a:r>
          </a:p>
          <a:p>
            <a:r>
              <a:rPr lang="en-US" dirty="0"/>
              <a:t>The biggest teaching challenge </a:t>
            </a:r>
            <a:r>
              <a:rPr lang="en-US" dirty="0" smtClean="0"/>
              <a:t>I faced </a:t>
            </a:r>
            <a:r>
              <a:rPr lang="en-US" dirty="0"/>
              <a:t>is finding ways to keep coursework relevant and engaging for all students. </a:t>
            </a:r>
            <a:r>
              <a:rPr lang="en-US" dirty="0" smtClean="0"/>
              <a:t>I combated </a:t>
            </a:r>
            <a:r>
              <a:rPr lang="en-US" dirty="0"/>
              <a:t>the issue by integrating software included in the Autodesk </a:t>
            </a:r>
            <a:r>
              <a:rPr lang="en-US" dirty="0" smtClean="0"/>
              <a:t>.</a:t>
            </a:r>
          </a:p>
          <a:p>
            <a:r>
              <a:rPr lang="en-US" dirty="0"/>
              <a:t>My students were so enthusiastic about designing </a:t>
            </a:r>
            <a:r>
              <a:rPr lang="en-US" dirty="0" smtClean="0"/>
              <a:t>a model home </a:t>
            </a:r>
            <a:r>
              <a:rPr lang="en-US" dirty="0"/>
              <a:t>with the software that many of them spent extra hours working from home. This experience inspired more students than I had ever seen before. It’s definitely a favorite class project </a:t>
            </a:r>
            <a:r>
              <a:rPr lang="en-US" dirty="0" smtClean="0"/>
              <a:t>in all my five classes.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&amp; MATH</a:t>
            </a:r>
            <a:endParaRPr lang="en-US" dirty="0"/>
          </a:p>
        </p:txBody>
      </p:sp>
      <p:pic>
        <p:nvPicPr>
          <p:cNvPr id="4" name="Content Placeholder 3" descr="IMG_838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086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Desk </a:t>
            </a:r>
            <a:endParaRPr lang="en-US" dirty="0"/>
          </a:p>
        </p:txBody>
      </p:sp>
      <p:pic>
        <p:nvPicPr>
          <p:cNvPr id="4" name="Content Placeholder 3" descr="Lesson-6-Imag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 b="13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497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AutoCAD Layer Manager </a:t>
            </a:r>
            <a:endParaRPr lang="en-US" dirty="0"/>
          </a:p>
        </p:txBody>
      </p:sp>
      <p:pic>
        <p:nvPicPr>
          <p:cNvPr id="4" name="Content Placeholder 3" descr="Autocad-Layer-manag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6" b="13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855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AUTOCAD</a:t>
            </a:r>
            <a:endParaRPr lang="en-US" dirty="0"/>
          </a:p>
        </p:txBody>
      </p:sp>
      <p:pic>
        <p:nvPicPr>
          <p:cNvPr id="4" name="Content Placeholder 3" descr="Floor_Pl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4" b="172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887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838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66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340</TotalTime>
  <Words>278</Words>
  <Application>Microsoft Macintosh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Breeze</vt:lpstr>
      <vt:lpstr>Document</vt:lpstr>
      <vt:lpstr>CAPSULE. STEM EDUCATION</vt:lpstr>
      <vt:lpstr>                         </vt:lpstr>
      <vt:lpstr>Project: 3D Geo House </vt:lpstr>
      <vt:lpstr>The Challenge</vt:lpstr>
      <vt:lpstr>ENGINEERING &amp; MATH</vt:lpstr>
      <vt:lpstr>Auto Desk </vt:lpstr>
      <vt:lpstr>AutoCAD Layer Manager </vt:lpstr>
      <vt:lpstr>AUTOCAD</vt:lpstr>
      <vt:lpstr>PowerPoint Presentation</vt:lpstr>
      <vt:lpstr>THE DREAM TEAM WITH THE DEPARTMENT HEAD</vt:lpstr>
      <vt:lpstr>REMOVABLE FLOORS</vt:lpstr>
      <vt:lpstr>COOL DESIGN</vt:lpstr>
      <vt:lpstr>OREO TEAM</vt:lpstr>
      <vt:lpstr>COMPETITION</vt:lpstr>
      <vt:lpstr>HALLWAY GAP</vt:lpstr>
      <vt:lpstr>What did we they learn </vt:lpstr>
      <vt:lpstr>What did I learn</vt:lpstr>
    </vt:vector>
  </TitlesOfParts>
  <Company>Northeastern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CAPSULE</dc:title>
  <dc:creator>Rachid Farhat Farhat</dc:creator>
  <cp:lastModifiedBy>Rachid Farhat Farhat</cp:lastModifiedBy>
  <cp:revision>15</cp:revision>
  <dcterms:created xsi:type="dcterms:W3CDTF">2013-01-12T21:18:01Z</dcterms:created>
  <dcterms:modified xsi:type="dcterms:W3CDTF">2013-01-25T01:53:04Z</dcterms:modified>
</cp:coreProperties>
</file>